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5" r:id="rId5"/>
    <p:sldMasterId id="2147483648" r:id="rId6"/>
  </p:sldMasterIdLst>
  <p:notesMasterIdLst>
    <p:notesMasterId r:id="rId80"/>
  </p:notesMasterIdLst>
  <p:sldIdLst>
    <p:sldId id="290" r:id="rId7"/>
    <p:sldId id="257" r:id="rId8"/>
    <p:sldId id="339" r:id="rId9"/>
    <p:sldId id="316" r:id="rId10"/>
    <p:sldId id="320" r:id="rId11"/>
    <p:sldId id="335" r:id="rId12"/>
    <p:sldId id="336" r:id="rId13"/>
    <p:sldId id="323" r:id="rId14"/>
    <p:sldId id="326" r:id="rId15"/>
    <p:sldId id="348" r:id="rId16"/>
    <p:sldId id="338" r:id="rId17"/>
    <p:sldId id="340" r:id="rId18"/>
    <p:sldId id="341" r:id="rId19"/>
    <p:sldId id="343" r:id="rId20"/>
    <p:sldId id="344" r:id="rId21"/>
    <p:sldId id="346" r:id="rId22"/>
    <p:sldId id="347" r:id="rId23"/>
    <p:sldId id="328" r:id="rId24"/>
    <p:sldId id="322" r:id="rId25"/>
    <p:sldId id="334" r:id="rId26"/>
    <p:sldId id="332" r:id="rId27"/>
    <p:sldId id="331" r:id="rId28"/>
    <p:sldId id="333" r:id="rId29"/>
    <p:sldId id="321" r:id="rId30"/>
    <p:sldId id="324" r:id="rId31"/>
    <p:sldId id="287" r:id="rId32"/>
    <p:sldId id="330" r:id="rId33"/>
    <p:sldId id="325" r:id="rId34"/>
    <p:sldId id="329" r:id="rId35"/>
    <p:sldId id="256" r:id="rId36"/>
    <p:sldId id="260" r:id="rId37"/>
    <p:sldId id="258" r:id="rId38"/>
    <p:sldId id="291" r:id="rId39"/>
    <p:sldId id="293" r:id="rId40"/>
    <p:sldId id="288" r:id="rId41"/>
    <p:sldId id="261" r:id="rId42"/>
    <p:sldId id="262" r:id="rId43"/>
    <p:sldId id="263" r:id="rId44"/>
    <p:sldId id="295" r:id="rId45"/>
    <p:sldId id="296" r:id="rId46"/>
    <p:sldId id="297" r:id="rId47"/>
    <p:sldId id="317" r:id="rId48"/>
    <p:sldId id="298" r:id="rId49"/>
    <p:sldId id="319" r:id="rId50"/>
    <p:sldId id="312" r:id="rId51"/>
    <p:sldId id="278" r:id="rId52"/>
    <p:sldId id="280" r:id="rId53"/>
    <p:sldId id="314" r:id="rId54"/>
    <p:sldId id="284" r:id="rId55"/>
    <p:sldId id="285" r:id="rId56"/>
    <p:sldId id="282" r:id="rId57"/>
    <p:sldId id="268" r:id="rId58"/>
    <p:sldId id="271" r:id="rId59"/>
    <p:sldId id="283" r:id="rId60"/>
    <p:sldId id="309" r:id="rId61"/>
    <p:sldId id="311" r:id="rId62"/>
    <p:sldId id="275" r:id="rId63"/>
    <p:sldId id="276" r:id="rId64"/>
    <p:sldId id="292" r:id="rId65"/>
    <p:sldId id="313" r:id="rId66"/>
    <p:sldId id="300" r:id="rId67"/>
    <p:sldId id="301" r:id="rId68"/>
    <p:sldId id="274" r:id="rId69"/>
    <p:sldId id="279" r:id="rId70"/>
    <p:sldId id="272" r:id="rId71"/>
    <p:sldId id="302" r:id="rId72"/>
    <p:sldId id="308" r:id="rId73"/>
    <p:sldId id="307" r:id="rId74"/>
    <p:sldId id="306" r:id="rId75"/>
    <p:sldId id="305" r:id="rId76"/>
    <p:sldId id="304" r:id="rId77"/>
    <p:sldId id="259" r:id="rId78"/>
    <p:sldId id="273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B0A041-CBAD-5860-DF0F-A378F5E7710B}" name="DUC HUNG TRAN" initials="DT" userId="S::19863608@students.ltu.edu.au::8c2b4f8b-a366-4458-a0cb-d3876e90f9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DAFB"/>
    <a:srgbClr val="FFFFFF"/>
    <a:srgbClr val="002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F582B-3C92-4B72-A399-36B4CCD6BB45}" v="9" dt="2022-10-16T04:55:02.469"/>
    <p1510:client id="{22511215-DE6F-4C9C-9E57-882A38C56C12}" v="35" dt="2022-10-16T06:15:36.657"/>
    <p1510:client id="{33B1FDF6-36C2-44F4-BFB2-66F774B1199B}" v="5" dt="2022-10-16T06:23:01.223"/>
    <p1510:client id="{8FDA7673-F7EE-482A-B83E-BB81F29BA7EC}" v="53" dt="2022-10-16T22:03:51.245"/>
    <p1510:client id="{AB9BA56C-998F-4627-AD4A-3667E741BAFC}" v="15" dt="2022-10-16T04:53:31.134"/>
    <p1510:client id="{B8E558CE-BC23-4372-8BDF-00C7CC31C2E7}" v="13" dt="2022-10-16T21:59:25.495"/>
    <p1510:client id="{BD7AD725-DEE9-46E5-B47F-ACFD1E13D23E}" v="20" dt="2022-10-16T04:51:03.628"/>
    <p1510:client id="{C5B270FF-D9EC-4DFD-A5FC-066C24067590}" v="2" dt="2022-10-16T05:47:54.686"/>
    <p1510:client id="{CE4D52D9-EA03-46A6-BA2E-2E92F1946365}" v="12" dt="2022-10-16T06:07:07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microsoft.com/office/2018/10/relationships/authors" Target="authors.xml"/><Relationship Id="rId61" Type="http://schemas.openxmlformats.org/officeDocument/2006/relationships/slide" Target="slides/slide55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C HUNG TRAN" userId="S::19863608@students.ltu.edu.au::8c2b4f8b-a366-4458-a0cb-d3876e90f94c" providerId="AD" clId="Web-{35BAA81C-F24A-47D7-B76B-637BCD8DFF38}"/>
    <pc:docChg chg="modSld">
      <pc:chgData name="DUC HUNG TRAN" userId="S::19863608@students.ltu.edu.au::8c2b4f8b-a366-4458-a0cb-d3876e90f94c" providerId="AD" clId="Web-{35BAA81C-F24A-47D7-B76B-637BCD8DFF38}" dt="2022-08-25T00:17:22.101" v="9" actId="1076"/>
      <pc:docMkLst>
        <pc:docMk/>
      </pc:docMkLst>
      <pc:sldChg chg="addSp modSp">
        <pc:chgData name="DUC HUNG TRAN" userId="S::19863608@students.ltu.edu.au::8c2b4f8b-a366-4458-a0cb-d3876e90f94c" providerId="AD" clId="Web-{35BAA81C-F24A-47D7-B76B-637BCD8DFF38}" dt="2022-08-25T00:17:22.101" v="9" actId="1076"/>
        <pc:sldMkLst>
          <pc:docMk/>
          <pc:sldMk cId="3194993773" sldId="325"/>
        </pc:sldMkLst>
        <pc:spChg chg="mod">
          <ac:chgData name="DUC HUNG TRAN" userId="S::19863608@students.ltu.edu.au::8c2b4f8b-a366-4458-a0cb-d3876e90f94c" providerId="AD" clId="Web-{35BAA81C-F24A-47D7-B76B-637BCD8DFF38}" dt="2022-08-25T00:17:19.398" v="8" actId="20577"/>
          <ac:spMkLst>
            <pc:docMk/>
            <pc:sldMk cId="3194993773" sldId="325"/>
            <ac:spMk id="2" creationId="{0688FB81-40B2-886E-249E-A1F3ED9A3C80}"/>
          </ac:spMkLst>
        </pc:spChg>
        <pc:picChg chg="add mod">
          <ac:chgData name="DUC HUNG TRAN" userId="S::19863608@students.ltu.edu.au::8c2b4f8b-a366-4458-a0cb-d3876e90f94c" providerId="AD" clId="Web-{35BAA81C-F24A-47D7-B76B-637BCD8DFF38}" dt="2022-08-25T00:17:22.101" v="9" actId="1076"/>
          <ac:picMkLst>
            <pc:docMk/>
            <pc:sldMk cId="3194993773" sldId="325"/>
            <ac:picMk id="3" creationId="{4FCD3DA0-0B84-ACBD-CD4E-80694387BE3F}"/>
          </ac:picMkLst>
        </pc:picChg>
      </pc:sldChg>
    </pc:docChg>
  </pc:docChgLst>
  <pc:docChgLst>
    <pc:chgData name="DUC HUNG TRAN" userId="S::19863608@students.ltu.edu.au::8c2b4f8b-a366-4458-a0cb-d3876e90f94c" providerId="AD" clId="Web-{C68664EF-1E66-419E-8840-7CD5E2F8DABA}"/>
    <pc:docChg chg="modSld">
      <pc:chgData name="DUC HUNG TRAN" userId="S::19863608@students.ltu.edu.au::8c2b4f8b-a366-4458-a0cb-d3876e90f94c" providerId="AD" clId="Web-{C68664EF-1E66-419E-8840-7CD5E2F8DABA}" dt="2022-04-24T05:34:04.712" v="36" actId="1076"/>
      <pc:docMkLst>
        <pc:docMk/>
      </pc:docMkLst>
      <pc:sldChg chg="addSp delSp modSp addAnim delAnim">
        <pc:chgData name="DUC HUNG TRAN" userId="S::19863608@students.ltu.edu.au::8c2b4f8b-a366-4458-a0cb-d3876e90f94c" providerId="AD" clId="Web-{C68664EF-1E66-419E-8840-7CD5E2F8DABA}" dt="2022-04-24T05:34:04.712" v="36" actId="1076"/>
        <pc:sldMkLst>
          <pc:docMk/>
          <pc:sldMk cId="4070470824" sldId="261"/>
        </pc:sldMkLst>
        <pc:spChg chg="add del mod">
          <ac:chgData name="DUC HUNG TRAN" userId="S::19863608@students.ltu.edu.au::8c2b4f8b-a366-4458-a0cb-d3876e90f94c" providerId="AD" clId="Web-{C68664EF-1E66-419E-8840-7CD5E2F8DABA}" dt="2022-04-24T05:31:38.465" v="19"/>
          <ac:spMkLst>
            <pc:docMk/>
            <pc:sldMk cId="4070470824" sldId="261"/>
            <ac:spMk id="3" creationId="{953544D9-FF54-7A61-B8CD-ED0A2A6297AD}"/>
          </ac:spMkLst>
        </pc:spChg>
        <pc:picChg chg="add mod ord">
          <ac:chgData name="DUC HUNG TRAN" userId="S::19863608@students.ltu.edu.au::8c2b4f8b-a366-4458-a0cb-d3876e90f94c" providerId="AD" clId="Web-{C68664EF-1E66-419E-8840-7CD5E2F8DABA}" dt="2022-04-24T05:32:16.686" v="24" actId="1076"/>
          <ac:picMkLst>
            <pc:docMk/>
            <pc:sldMk cId="4070470824" sldId="261"/>
            <ac:picMk id="4" creationId="{01E2E683-4F86-89B7-089C-5827FE03F4C9}"/>
          </ac:picMkLst>
        </pc:picChg>
        <pc:picChg chg="add del mod">
          <ac:chgData name="DUC HUNG TRAN" userId="S::19863608@students.ltu.edu.au::8c2b4f8b-a366-4458-a0cb-d3876e90f94c" providerId="AD" clId="Web-{C68664EF-1E66-419E-8840-7CD5E2F8DABA}" dt="2022-04-24T05:32:54.787" v="31"/>
          <ac:picMkLst>
            <pc:docMk/>
            <pc:sldMk cId="4070470824" sldId="261"/>
            <ac:picMk id="5" creationId="{E1551EA7-5E0A-5AD1-0BFB-5982651ACC92}"/>
          </ac:picMkLst>
        </pc:picChg>
        <pc:picChg chg="add del mod">
          <ac:chgData name="DUC HUNG TRAN" userId="S::19863608@students.ltu.edu.au::8c2b4f8b-a366-4458-a0cb-d3876e90f94c" providerId="AD" clId="Web-{C68664EF-1E66-419E-8840-7CD5E2F8DABA}" dt="2022-04-24T05:32:52.646" v="30"/>
          <ac:picMkLst>
            <pc:docMk/>
            <pc:sldMk cId="4070470824" sldId="261"/>
            <ac:picMk id="6" creationId="{1A639BF3-5F04-AEFC-20C8-0E6C1A978C77}"/>
          </ac:picMkLst>
        </pc:picChg>
        <pc:picChg chg="add mod">
          <ac:chgData name="DUC HUNG TRAN" userId="S::19863608@students.ltu.edu.au::8c2b4f8b-a366-4458-a0cb-d3876e90f94c" providerId="AD" clId="Web-{C68664EF-1E66-419E-8840-7CD5E2F8DABA}" dt="2022-04-24T05:33:23.491" v="34" actId="14100"/>
          <ac:picMkLst>
            <pc:docMk/>
            <pc:sldMk cId="4070470824" sldId="261"/>
            <ac:picMk id="7" creationId="{16021BC3-C2A1-7C21-9E54-009B831A53C4}"/>
          </ac:picMkLst>
        </pc:picChg>
        <pc:picChg chg="del">
          <ac:chgData name="DUC HUNG TRAN" userId="S::19863608@students.ltu.edu.au::8c2b4f8b-a366-4458-a0cb-d3876e90f94c" providerId="AD" clId="Web-{C68664EF-1E66-419E-8840-7CD5E2F8DABA}" dt="2022-04-24T05:31:19.324" v="18"/>
          <ac:picMkLst>
            <pc:docMk/>
            <pc:sldMk cId="4070470824" sldId="261"/>
            <ac:picMk id="9" creationId="{7DE80B2C-C0A3-41B7-9FFC-2409ED2F41A1}"/>
          </ac:picMkLst>
        </pc:picChg>
        <pc:picChg chg="mod">
          <ac:chgData name="DUC HUNG TRAN" userId="S::19863608@students.ltu.edu.au::8c2b4f8b-a366-4458-a0cb-d3876e90f94c" providerId="AD" clId="Web-{C68664EF-1E66-419E-8840-7CD5E2F8DABA}" dt="2022-04-24T05:34:04.712" v="36" actId="1076"/>
          <ac:picMkLst>
            <pc:docMk/>
            <pc:sldMk cId="4070470824" sldId="261"/>
            <ac:picMk id="11" creationId="{C8853174-E994-4440-8059-019BB03A42C9}"/>
          </ac:picMkLst>
        </pc:picChg>
        <pc:picChg chg="add del">
          <ac:chgData name="DUC HUNG TRAN" userId="S::19863608@students.ltu.edu.au::8c2b4f8b-a366-4458-a0cb-d3876e90f94c" providerId="AD" clId="Web-{C68664EF-1E66-419E-8840-7CD5E2F8DABA}" dt="2022-04-24T05:32:42.489" v="25"/>
          <ac:picMkLst>
            <pc:docMk/>
            <pc:sldMk cId="4070470824" sldId="261"/>
            <ac:picMk id="13" creationId="{DFA00887-BA4E-47C7-A73E-B956465180D7}"/>
          </ac:picMkLst>
        </pc:picChg>
      </pc:sldChg>
      <pc:sldChg chg="addSp delSp modSp addAnim delAnim">
        <pc:chgData name="DUC HUNG TRAN" userId="S::19863608@students.ltu.edu.au::8c2b4f8b-a366-4458-a0cb-d3876e90f94c" providerId="AD" clId="Web-{C68664EF-1E66-419E-8840-7CD5E2F8DABA}" dt="2022-04-24T05:31:05.417" v="17" actId="1076"/>
        <pc:sldMkLst>
          <pc:docMk/>
          <pc:sldMk cId="3168416932" sldId="262"/>
        </pc:sldMkLst>
        <pc:spChg chg="add del mod">
          <ac:chgData name="DUC HUNG TRAN" userId="S::19863608@students.ltu.edu.au::8c2b4f8b-a366-4458-a0cb-d3876e90f94c" providerId="AD" clId="Web-{C68664EF-1E66-419E-8840-7CD5E2F8DABA}" dt="2022-04-24T05:29:47.365" v="10"/>
          <ac:spMkLst>
            <pc:docMk/>
            <pc:sldMk cId="3168416932" sldId="262"/>
            <ac:spMk id="3" creationId="{19697559-66EE-25F0-6498-2ADC77294C8E}"/>
          </ac:spMkLst>
        </pc:spChg>
        <pc:spChg chg="add del mod">
          <ac:chgData name="DUC HUNG TRAN" userId="S::19863608@students.ltu.edu.au::8c2b4f8b-a366-4458-a0cb-d3876e90f94c" providerId="AD" clId="Web-{C68664EF-1E66-419E-8840-7CD5E2F8DABA}" dt="2022-04-24T04:24:16.440" v="1"/>
          <ac:spMkLst>
            <pc:docMk/>
            <pc:sldMk cId="3168416932" sldId="262"/>
            <ac:spMk id="3" creationId="{72CB7F4F-800E-F255-6B18-9CACA8E4C26C}"/>
          </ac:spMkLst>
        </pc:spChg>
        <pc:spChg chg="add del mod">
          <ac:chgData name="DUC HUNG TRAN" userId="S::19863608@students.ltu.edu.au::8c2b4f8b-a366-4458-a0cb-d3876e90f94c" providerId="AD" clId="Web-{C68664EF-1E66-419E-8840-7CD5E2F8DABA}" dt="2022-04-24T04:25:22.259" v="3"/>
          <ac:spMkLst>
            <pc:docMk/>
            <pc:sldMk cId="3168416932" sldId="262"/>
            <ac:spMk id="5" creationId="{4F4A4BC3-4204-351B-E017-FE3D815F3217}"/>
          </ac:spMkLst>
        </pc:spChg>
        <pc:spChg chg="add del mod">
          <ac:chgData name="DUC HUNG TRAN" userId="S::19863608@students.ltu.edu.au::8c2b4f8b-a366-4458-a0cb-d3876e90f94c" providerId="AD" clId="Web-{C68664EF-1E66-419E-8840-7CD5E2F8DABA}" dt="2022-04-24T05:30:10.726" v="12"/>
          <ac:spMkLst>
            <pc:docMk/>
            <pc:sldMk cId="3168416932" sldId="262"/>
            <ac:spMk id="7" creationId="{9DF6CECD-8EBC-155A-67AC-94EA7C1C1970}"/>
          </ac:spMkLst>
        </pc:spChg>
        <pc:picChg chg="add del mod ord">
          <ac:chgData name="DUC HUNG TRAN" userId="S::19863608@students.ltu.edu.au::8c2b4f8b-a366-4458-a0cb-d3876e90f94c" providerId="AD" clId="Web-{C68664EF-1E66-419E-8840-7CD5E2F8DABA}" dt="2022-04-24T05:29:46.178" v="9"/>
          <ac:picMkLst>
            <pc:docMk/>
            <pc:sldMk cId="3168416932" sldId="262"/>
            <ac:picMk id="4" creationId="{F27EFB6B-4963-3013-DC44-00F46882C6DE}"/>
          </ac:picMkLst>
        </pc:picChg>
        <pc:picChg chg="add del mod ord">
          <ac:chgData name="DUC HUNG TRAN" userId="S::19863608@students.ltu.edu.au::8c2b4f8b-a366-4458-a0cb-d3876e90f94c" providerId="AD" clId="Web-{C68664EF-1E66-419E-8840-7CD5E2F8DABA}" dt="2022-04-24T05:29:50.350" v="11"/>
          <ac:picMkLst>
            <pc:docMk/>
            <pc:sldMk cId="3168416932" sldId="262"/>
            <ac:picMk id="6" creationId="{0264BD7E-7E5C-3D99-6535-93EB88EE4156}"/>
          </ac:picMkLst>
        </pc:picChg>
        <pc:picChg chg="add del">
          <ac:chgData name="DUC HUNG TRAN" userId="S::19863608@students.ltu.edu.au::8c2b4f8b-a366-4458-a0cb-d3876e90f94c" providerId="AD" clId="Web-{C68664EF-1E66-419E-8840-7CD5E2F8DABA}" dt="2022-04-24T04:24:30.034" v="2"/>
          <ac:picMkLst>
            <pc:docMk/>
            <pc:sldMk cId="3168416932" sldId="262"/>
            <ac:picMk id="9" creationId="{7DE80B2C-C0A3-41B7-9FFC-2409ED2F41A1}"/>
          </ac:picMkLst>
        </pc:picChg>
        <pc:picChg chg="add mod ord">
          <ac:chgData name="DUC HUNG TRAN" userId="S::19863608@students.ltu.edu.au::8c2b4f8b-a366-4458-a0cb-d3876e90f94c" providerId="AD" clId="Web-{C68664EF-1E66-419E-8840-7CD5E2F8DABA}" dt="2022-04-24T05:30:17.633" v="13" actId="1076"/>
          <ac:picMkLst>
            <pc:docMk/>
            <pc:sldMk cId="3168416932" sldId="262"/>
            <ac:picMk id="9" creationId="{CB9431B6-D871-AEA4-5AEE-58886A8D4DB8}"/>
          </ac:picMkLst>
        </pc:picChg>
        <pc:picChg chg="add mod">
          <ac:chgData name="DUC HUNG TRAN" userId="S::19863608@students.ltu.edu.au::8c2b4f8b-a366-4458-a0cb-d3876e90f94c" providerId="AD" clId="Web-{C68664EF-1E66-419E-8840-7CD5E2F8DABA}" dt="2022-04-24T05:30:58.651" v="16" actId="1076"/>
          <ac:picMkLst>
            <pc:docMk/>
            <pc:sldMk cId="3168416932" sldId="262"/>
            <ac:picMk id="10" creationId="{34050ACE-CF49-467A-30CF-B85673D9C86D}"/>
          </ac:picMkLst>
        </pc:picChg>
        <pc:picChg chg="del">
          <ac:chgData name="DUC HUNG TRAN" userId="S::19863608@students.ltu.edu.au::8c2b4f8b-a366-4458-a0cb-d3876e90f94c" providerId="AD" clId="Web-{C68664EF-1E66-419E-8840-7CD5E2F8DABA}" dt="2022-04-24T05:30:24.649" v="14"/>
          <ac:picMkLst>
            <pc:docMk/>
            <pc:sldMk cId="3168416932" sldId="262"/>
            <ac:picMk id="11" creationId="{C8853174-E994-4440-8059-019BB03A42C9}"/>
          </ac:picMkLst>
        </pc:picChg>
        <pc:picChg chg="mod">
          <ac:chgData name="DUC HUNG TRAN" userId="S::19863608@students.ltu.edu.au::8c2b4f8b-a366-4458-a0cb-d3876e90f94c" providerId="AD" clId="Web-{C68664EF-1E66-419E-8840-7CD5E2F8DABA}" dt="2022-04-24T05:31:05.417" v="17" actId="1076"/>
          <ac:picMkLst>
            <pc:docMk/>
            <pc:sldMk cId="3168416932" sldId="262"/>
            <ac:picMk id="13" creationId="{DFA00887-BA4E-47C7-A73E-B956465180D7}"/>
          </ac:picMkLst>
        </pc:picChg>
      </pc:sldChg>
    </pc:docChg>
  </pc:docChgLst>
  <pc:docChgLst>
    <pc:chgData name="HAMZA SHAIKH" userId="S::20718455@students.ltu.edu.au::7b823ae8-d461-4da3-b8de-9213d3df6a26" providerId="AD" clId="Web-{737A4CB7-8448-4681-996B-E192FC9B4C9B}"/>
    <pc:docChg chg="modSld">
      <pc:chgData name="HAMZA SHAIKH" userId="S::20718455@students.ltu.edu.au::7b823ae8-d461-4da3-b8de-9213d3df6a26" providerId="AD" clId="Web-{737A4CB7-8448-4681-996B-E192FC9B4C9B}" dt="2022-10-14T05:35:49.003" v="7" actId="1076"/>
      <pc:docMkLst>
        <pc:docMk/>
      </pc:docMkLst>
      <pc:sldChg chg="addSp modSp">
        <pc:chgData name="HAMZA SHAIKH" userId="S::20718455@students.ltu.edu.au::7b823ae8-d461-4da3-b8de-9213d3df6a26" providerId="AD" clId="Web-{737A4CB7-8448-4681-996B-E192FC9B4C9B}" dt="2022-10-14T05:35:49.003" v="7" actId="1076"/>
        <pc:sldMkLst>
          <pc:docMk/>
          <pc:sldMk cId="4142774752" sldId="326"/>
        </pc:sldMkLst>
        <pc:picChg chg="add mod">
          <ac:chgData name="HAMZA SHAIKH" userId="S::20718455@students.ltu.edu.au::7b823ae8-d461-4da3-b8de-9213d3df6a26" providerId="AD" clId="Web-{737A4CB7-8448-4681-996B-E192FC9B4C9B}" dt="2022-10-14T05:35:49.003" v="7" actId="1076"/>
          <ac:picMkLst>
            <pc:docMk/>
            <pc:sldMk cId="4142774752" sldId="326"/>
            <ac:picMk id="2" creationId="{5B11B465-4C28-4047-E355-BFC042D1EA5F}"/>
          </ac:picMkLst>
        </pc:picChg>
      </pc:sldChg>
    </pc:docChg>
  </pc:docChgLst>
  <pc:docChgLst>
    <pc:chgData name="James Worcester" userId="cadb40f9-a60d-4670-8955-bf48c30f1d81" providerId="ADAL" clId="{5617751A-DDEB-4B49-9973-1423ADE630C9}"/>
    <pc:docChg chg="undo custSel addSld delSld modSld sldOrd">
      <pc:chgData name="James Worcester" userId="cadb40f9-a60d-4670-8955-bf48c30f1d81" providerId="ADAL" clId="{5617751A-DDEB-4B49-9973-1423ADE630C9}" dt="2022-05-31T01:43:26.599" v="4262" actId="20577"/>
      <pc:docMkLst>
        <pc:docMk/>
      </pc:docMkLst>
      <pc:sldChg chg="mod modShow">
        <pc:chgData name="James Worcester" userId="cadb40f9-a60d-4670-8955-bf48c30f1d81" providerId="ADAL" clId="{5617751A-DDEB-4B49-9973-1423ADE630C9}" dt="2022-05-25T03:48:31.115" v="7" actId="729"/>
        <pc:sldMkLst>
          <pc:docMk/>
          <pc:sldMk cId="109857222" sldId="256"/>
        </pc:sldMkLst>
      </pc:sldChg>
      <pc:sldChg chg="delSp modSp mod">
        <pc:chgData name="James Worcester" userId="cadb40f9-a60d-4670-8955-bf48c30f1d81" providerId="ADAL" clId="{5617751A-DDEB-4B49-9973-1423ADE630C9}" dt="2022-05-31T01:15:19.700" v="4261" actId="207"/>
        <pc:sldMkLst>
          <pc:docMk/>
          <pc:sldMk cId="2116721167" sldId="257"/>
        </pc:sldMkLst>
        <pc:spChg chg="mod">
          <ac:chgData name="James Worcester" userId="cadb40f9-a60d-4670-8955-bf48c30f1d81" providerId="ADAL" clId="{5617751A-DDEB-4B49-9973-1423ADE630C9}" dt="2022-05-25T03:45:35.890" v="2" actId="20577"/>
          <ac:spMkLst>
            <pc:docMk/>
            <pc:sldMk cId="2116721167" sldId="257"/>
            <ac:spMk id="2" creationId="{567A929C-F4A9-4BAC-B567-ED88481FD6EF}"/>
          </ac:spMkLst>
        </pc:spChg>
        <pc:spChg chg="mod">
          <ac:chgData name="James Worcester" userId="cadb40f9-a60d-4670-8955-bf48c30f1d81" providerId="ADAL" clId="{5617751A-DDEB-4B49-9973-1423ADE630C9}" dt="2022-05-31T01:15:19.700" v="4261" actId="207"/>
          <ac:spMkLst>
            <pc:docMk/>
            <pc:sldMk cId="2116721167" sldId="257"/>
            <ac:spMk id="21" creationId="{75ACF638-F7DE-4822-822C-93DC23665035}"/>
          </ac:spMkLst>
        </pc:spChg>
        <pc:picChg chg="del mod">
          <ac:chgData name="James Worcester" userId="cadb40f9-a60d-4670-8955-bf48c30f1d81" providerId="ADAL" clId="{5617751A-DDEB-4B49-9973-1423ADE630C9}" dt="2022-05-31T01:13:46.051" v="4259" actId="478"/>
          <ac:picMkLst>
            <pc:docMk/>
            <pc:sldMk cId="2116721167" sldId="257"/>
            <ac:picMk id="6" creationId="{6EEE04D8-A569-DE59-4EBD-611BB1F60A00}"/>
          </ac:picMkLst>
        </pc:picChg>
      </pc:sldChg>
      <pc:sldChg chg="mod modShow">
        <pc:chgData name="James Worcester" userId="cadb40f9-a60d-4670-8955-bf48c30f1d81" providerId="ADAL" clId="{5617751A-DDEB-4B49-9973-1423ADE630C9}" dt="2022-05-25T03:46:07.679" v="4" actId="729"/>
        <pc:sldMkLst>
          <pc:docMk/>
          <pc:sldMk cId="3038303195" sldId="258"/>
        </pc:sldMkLst>
      </pc:sldChg>
      <pc:sldChg chg="modSp mod ord modShow">
        <pc:chgData name="James Worcester" userId="cadb40f9-a60d-4670-8955-bf48c30f1d81" providerId="ADAL" clId="{5617751A-DDEB-4B49-9973-1423ADE630C9}" dt="2022-05-31T01:43:26.599" v="4262" actId="20577"/>
        <pc:sldMkLst>
          <pc:docMk/>
          <pc:sldMk cId="3243365004" sldId="259"/>
        </pc:sldMkLst>
        <pc:spChg chg="mod">
          <ac:chgData name="James Worcester" userId="cadb40f9-a60d-4670-8955-bf48c30f1d81" providerId="ADAL" clId="{5617751A-DDEB-4B49-9973-1423ADE630C9}" dt="2022-05-31T01:43:26.599" v="4262" actId="20577"/>
          <ac:spMkLst>
            <pc:docMk/>
            <pc:sldMk cId="3243365004" sldId="259"/>
            <ac:spMk id="3" creationId="{6E264C80-5E2A-4B27-970B-1D3A188092EB}"/>
          </ac:spMkLst>
        </pc:spChg>
      </pc:sldChg>
      <pc:sldChg chg="mod modShow">
        <pc:chgData name="James Worcester" userId="cadb40f9-a60d-4670-8955-bf48c30f1d81" providerId="ADAL" clId="{5617751A-DDEB-4B49-9973-1423ADE630C9}" dt="2022-05-25T03:45:57.461" v="3" actId="729"/>
        <pc:sldMkLst>
          <pc:docMk/>
          <pc:sldMk cId="1024737972" sldId="260"/>
        </pc:sldMkLst>
      </pc:sldChg>
      <pc:sldChg chg="mod modShow">
        <pc:chgData name="James Worcester" userId="cadb40f9-a60d-4670-8955-bf48c30f1d81" providerId="ADAL" clId="{5617751A-DDEB-4B49-9973-1423ADE630C9}" dt="2022-05-30T05:19:01.310" v="2894" actId="729"/>
        <pc:sldMkLst>
          <pc:docMk/>
          <pc:sldMk cId="3786732105" sldId="265"/>
        </pc:sldMkLst>
      </pc:sldChg>
      <pc:sldChg chg="mod modShow">
        <pc:chgData name="James Worcester" userId="cadb40f9-a60d-4670-8955-bf48c30f1d81" providerId="ADAL" clId="{5617751A-DDEB-4B49-9973-1423ADE630C9}" dt="2022-05-30T05:16:53.319" v="2890" actId="729"/>
        <pc:sldMkLst>
          <pc:docMk/>
          <pc:sldMk cId="1957801569" sldId="268"/>
        </pc:sldMkLst>
      </pc:sldChg>
      <pc:sldChg chg="mod modShow">
        <pc:chgData name="James Worcester" userId="cadb40f9-a60d-4670-8955-bf48c30f1d81" providerId="ADAL" clId="{5617751A-DDEB-4B49-9973-1423ADE630C9}" dt="2022-05-30T05:16:56.978" v="2891" actId="729"/>
        <pc:sldMkLst>
          <pc:docMk/>
          <pc:sldMk cId="3246251376" sldId="271"/>
        </pc:sldMkLst>
      </pc:sldChg>
      <pc:sldChg chg="mod modShow">
        <pc:chgData name="James Worcester" userId="cadb40f9-a60d-4670-8955-bf48c30f1d81" providerId="ADAL" clId="{5617751A-DDEB-4B49-9973-1423ADE630C9}" dt="2022-05-30T05:13:01.416" v="2879" actId="729"/>
        <pc:sldMkLst>
          <pc:docMk/>
          <pc:sldMk cId="2458516676" sldId="272"/>
        </pc:sldMkLst>
      </pc:sldChg>
      <pc:sldChg chg="ord">
        <pc:chgData name="James Worcester" userId="cadb40f9-a60d-4670-8955-bf48c30f1d81" providerId="ADAL" clId="{5617751A-DDEB-4B49-9973-1423ADE630C9}" dt="2022-05-30T05:14:47.780" v="2883"/>
        <pc:sldMkLst>
          <pc:docMk/>
          <pc:sldMk cId="1757451723" sldId="273"/>
        </pc:sldMkLst>
      </pc:sldChg>
      <pc:sldChg chg="mod modShow">
        <pc:chgData name="James Worcester" userId="cadb40f9-a60d-4670-8955-bf48c30f1d81" providerId="ADAL" clId="{5617751A-DDEB-4B49-9973-1423ADE630C9}" dt="2022-05-30T05:13:08.503" v="2881" actId="729"/>
        <pc:sldMkLst>
          <pc:docMk/>
          <pc:sldMk cId="3864306171" sldId="274"/>
        </pc:sldMkLst>
      </pc:sldChg>
      <pc:sldChg chg="modSp mod">
        <pc:chgData name="James Worcester" userId="cadb40f9-a60d-4670-8955-bf48c30f1d81" providerId="ADAL" clId="{5617751A-DDEB-4B49-9973-1423ADE630C9}" dt="2022-05-25T05:21:57.471" v="2851" actId="14100"/>
        <pc:sldMkLst>
          <pc:docMk/>
          <pc:sldMk cId="3317762316" sldId="275"/>
        </pc:sldMkLst>
        <pc:spChg chg="mod">
          <ac:chgData name="James Worcester" userId="cadb40f9-a60d-4670-8955-bf48c30f1d81" providerId="ADAL" clId="{5617751A-DDEB-4B49-9973-1423ADE630C9}" dt="2022-05-25T05:21:57.471" v="2851" actId="14100"/>
          <ac:spMkLst>
            <pc:docMk/>
            <pc:sldMk cId="3317762316" sldId="275"/>
            <ac:spMk id="4" creationId="{E4FB155C-3681-443B-A223-46D88221F603}"/>
          </ac:spMkLst>
        </pc:spChg>
      </pc:sldChg>
      <pc:sldChg chg="modSp mod">
        <pc:chgData name="James Worcester" userId="cadb40f9-a60d-4670-8955-bf48c30f1d81" providerId="ADAL" clId="{5617751A-DDEB-4B49-9973-1423ADE630C9}" dt="2022-05-25T05:22:16.341" v="2878" actId="20577"/>
        <pc:sldMkLst>
          <pc:docMk/>
          <pc:sldMk cId="3475952094" sldId="276"/>
        </pc:sldMkLst>
        <pc:spChg chg="mod">
          <ac:chgData name="James Worcester" userId="cadb40f9-a60d-4670-8955-bf48c30f1d81" providerId="ADAL" clId="{5617751A-DDEB-4B49-9973-1423ADE630C9}" dt="2022-05-25T05:22:16.341" v="2878" actId="20577"/>
          <ac:spMkLst>
            <pc:docMk/>
            <pc:sldMk cId="3475952094" sldId="276"/>
            <ac:spMk id="31" creationId="{F94EB064-2D24-48C9-B6D3-06CC34CDAB29}"/>
          </ac:spMkLst>
        </pc:spChg>
      </pc:sldChg>
      <pc:sldChg chg="mod modShow">
        <pc:chgData name="James Worcester" userId="cadb40f9-a60d-4670-8955-bf48c30f1d81" providerId="ADAL" clId="{5617751A-DDEB-4B49-9973-1423ADE630C9}" dt="2022-05-30T05:13:05.602" v="2880" actId="729"/>
        <pc:sldMkLst>
          <pc:docMk/>
          <pc:sldMk cId="2808349350" sldId="279"/>
        </pc:sldMkLst>
      </pc:sldChg>
      <pc:sldChg chg="mod modShow">
        <pc:chgData name="James Worcester" userId="cadb40f9-a60d-4670-8955-bf48c30f1d81" providerId="ADAL" clId="{5617751A-DDEB-4B49-9973-1423ADE630C9}" dt="2022-05-31T01:02:12.842" v="4256" actId="729"/>
        <pc:sldMkLst>
          <pc:docMk/>
          <pc:sldMk cId="2420413793" sldId="280"/>
        </pc:sldMkLst>
      </pc:sldChg>
      <pc:sldChg chg="mod modShow">
        <pc:chgData name="James Worcester" userId="cadb40f9-a60d-4670-8955-bf48c30f1d81" providerId="ADAL" clId="{5617751A-DDEB-4B49-9973-1423ADE630C9}" dt="2022-05-30T05:16:46.843" v="2889" actId="729"/>
        <pc:sldMkLst>
          <pc:docMk/>
          <pc:sldMk cId="4031261400" sldId="282"/>
        </pc:sldMkLst>
      </pc:sldChg>
      <pc:sldChg chg="mod modShow">
        <pc:chgData name="James Worcester" userId="cadb40f9-a60d-4670-8955-bf48c30f1d81" providerId="ADAL" clId="{5617751A-DDEB-4B49-9973-1423ADE630C9}" dt="2022-05-30T05:16:59.924" v="2892" actId="729"/>
        <pc:sldMkLst>
          <pc:docMk/>
          <pc:sldMk cId="2377174682" sldId="283"/>
        </pc:sldMkLst>
      </pc:sldChg>
      <pc:sldChg chg="mod modShow">
        <pc:chgData name="James Worcester" userId="cadb40f9-a60d-4670-8955-bf48c30f1d81" providerId="ADAL" clId="{5617751A-DDEB-4B49-9973-1423ADE630C9}" dt="2022-05-30T05:16:42.557" v="2887" actId="729"/>
        <pc:sldMkLst>
          <pc:docMk/>
          <pc:sldMk cId="796514059" sldId="284"/>
        </pc:sldMkLst>
      </pc:sldChg>
      <pc:sldChg chg="mod modShow">
        <pc:chgData name="James Worcester" userId="cadb40f9-a60d-4670-8955-bf48c30f1d81" providerId="ADAL" clId="{5617751A-DDEB-4B49-9973-1423ADE630C9}" dt="2022-05-30T05:16:44.818" v="2888" actId="729"/>
        <pc:sldMkLst>
          <pc:docMk/>
          <pc:sldMk cId="2296456826" sldId="285"/>
        </pc:sldMkLst>
      </pc:sldChg>
      <pc:sldChg chg="addSp delSp modSp add del mod modShow">
        <pc:chgData name="James Worcester" userId="cadb40f9-a60d-4670-8955-bf48c30f1d81" providerId="ADAL" clId="{5617751A-DDEB-4B49-9973-1423ADE630C9}" dt="2022-05-25T04:33:05.048" v="2513" actId="2696"/>
        <pc:sldMkLst>
          <pc:docMk/>
          <pc:sldMk cId="78793893" sldId="289"/>
        </pc:sldMkLst>
        <pc:spChg chg="add mod">
          <ac:chgData name="James Worcester" userId="cadb40f9-a60d-4670-8955-bf48c30f1d81" providerId="ADAL" clId="{5617751A-DDEB-4B49-9973-1423ADE630C9}" dt="2022-05-25T04:01:42.030" v="768" actId="20577"/>
          <ac:spMkLst>
            <pc:docMk/>
            <pc:sldMk cId="78793893" sldId="289"/>
            <ac:spMk id="3" creationId="{02B64409-E46D-5D26-4C51-132B2F2531F4}"/>
          </ac:spMkLst>
        </pc:spChg>
        <pc:graphicFrameChg chg="del">
          <ac:chgData name="James Worcester" userId="cadb40f9-a60d-4670-8955-bf48c30f1d81" providerId="ADAL" clId="{5617751A-DDEB-4B49-9973-1423ADE630C9}" dt="2022-05-25T03:52:10.854" v="42" actId="478"/>
          <ac:graphicFrameMkLst>
            <pc:docMk/>
            <pc:sldMk cId="78793893" sldId="289"/>
            <ac:graphicFrameMk id="12" creationId="{42F19285-0DA4-4BFC-CD79-01431B04F138}"/>
          </ac:graphicFrameMkLst>
        </pc:graphicFrameChg>
      </pc:sldChg>
      <pc:sldChg chg="addSp delSp modSp add mod">
        <pc:chgData name="James Worcester" userId="cadb40f9-a60d-4670-8955-bf48c30f1d81" providerId="ADAL" clId="{5617751A-DDEB-4B49-9973-1423ADE630C9}" dt="2022-05-25T03:51:31.196" v="40" actId="1076"/>
        <pc:sldMkLst>
          <pc:docMk/>
          <pc:sldMk cId="3109602283" sldId="290"/>
        </pc:sldMkLst>
        <pc:spChg chg="mod">
          <ac:chgData name="James Worcester" userId="cadb40f9-a60d-4670-8955-bf48c30f1d81" providerId="ADAL" clId="{5617751A-DDEB-4B49-9973-1423ADE630C9}" dt="2022-05-25T03:50:44.661" v="36" actId="1076"/>
          <ac:spMkLst>
            <pc:docMk/>
            <pc:sldMk cId="3109602283" sldId="290"/>
            <ac:spMk id="2" creationId="{00000000-0000-0000-0000-000000000000}"/>
          </ac:spMkLst>
        </pc:spChg>
        <pc:spChg chg="mod">
          <ac:chgData name="James Worcester" userId="cadb40f9-a60d-4670-8955-bf48c30f1d81" providerId="ADAL" clId="{5617751A-DDEB-4B49-9973-1423ADE630C9}" dt="2022-05-25T03:50:50.389" v="37" actId="1076"/>
          <ac:spMkLst>
            <pc:docMk/>
            <pc:sldMk cId="3109602283" sldId="290"/>
            <ac:spMk id="8" creationId="{67FF20ED-2A95-494A-A8E8-4E93A172FFF7}"/>
          </ac:spMkLst>
        </pc:spChg>
        <pc:picChg chg="add mod ord modCrop">
          <ac:chgData name="James Worcester" userId="cadb40f9-a60d-4670-8955-bf48c30f1d81" providerId="ADAL" clId="{5617751A-DDEB-4B49-9973-1423ADE630C9}" dt="2022-05-25T03:51:31.196" v="40" actId="1076"/>
          <ac:picMkLst>
            <pc:docMk/>
            <pc:sldMk cId="3109602283" sldId="290"/>
            <ac:picMk id="6" creationId="{E4C3F055-7A2D-28F4-1017-40DF4A886CAD}"/>
          </ac:picMkLst>
        </pc:picChg>
        <pc:picChg chg="del mod ord">
          <ac:chgData name="James Worcester" userId="cadb40f9-a60d-4670-8955-bf48c30f1d81" providerId="ADAL" clId="{5617751A-DDEB-4B49-9973-1423ADE630C9}" dt="2022-05-25T03:49:35.988" v="26" actId="478"/>
          <ac:picMkLst>
            <pc:docMk/>
            <pc:sldMk cId="3109602283" sldId="290"/>
            <ac:picMk id="7" creationId="{ACC76C60-7810-4777-81ED-C06BF927E152}"/>
          </ac:picMkLst>
        </pc:picChg>
      </pc:sldChg>
      <pc:sldChg chg="modSp add mod modShow">
        <pc:chgData name="James Worcester" userId="cadb40f9-a60d-4670-8955-bf48c30f1d81" providerId="ADAL" clId="{5617751A-DDEB-4B49-9973-1423ADE630C9}" dt="2022-05-25T04:32:24.304" v="2512" actId="20577"/>
        <pc:sldMkLst>
          <pc:docMk/>
          <pc:sldMk cId="2984160679" sldId="291"/>
        </pc:sldMkLst>
        <pc:spChg chg="mod">
          <ac:chgData name="James Worcester" userId="cadb40f9-a60d-4670-8955-bf48c30f1d81" providerId="ADAL" clId="{5617751A-DDEB-4B49-9973-1423ADE630C9}" dt="2022-05-25T04:28:45.750" v="2349" actId="14100"/>
          <ac:spMkLst>
            <pc:docMk/>
            <pc:sldMk cId="2984160679" sldId="291"/>
            <ac:spMk id="4" creationId="{24D8ABE9-3FC6-4B97-B5D2-042C1BFA2097}"/>
          </ac:spMkLst>
        </pc:spChg>
        <pc:graphicFrameChg chg="mod">
          <ac:chgData name="James Worcester" userId="cadb40f9-a60d-4670-8955-bf48c30f1d81" providerId="ADAL" clId="{5617751A-DDEB-4B49-9973-1423ADE630C9}" dt="2022-05-25T04:32:24.304" v="2512" actId="20577"/>
          <ac:graphicFrameMkLst>
            <pc:docMk/>
            <pc:sldMk cId="2984160679" sldId="291"/>
            <ac:graphicFrameMk id="12" creationId="{42F19285-0DA4-4BFC-CD79-01431B04F138}"/>
          </ac:graphicFrameMkLst>
        </pc:graphicFrameChg>
      </pc:sldChg>
      <pc:sldChg chg="addSp delSp modSp new mod ord">
        <pc:chgData name="James Worcester" userId="cadb40f9-a60d-4670-8955-bf48c30f1d81" providerId="ADAL" clId="{5617751A-DDEB-4B49-9973-1423ADE630C9}" dt="2022-05-25T05:21:01.497" v="2710"/>
        <pc:sldMkLst>
          <pc:docMk/>
          <pc:sldMk cId="3500628016" sldId="292"/>
        </pc:sldMkLst>
        <pc:spChg chg="del">
          <ac:chgData name="James Worcester" userId="cadb40f9-a60d-4670-8955-bf48c30f1d81" providerId="ADAL" clId="{5617751A-DDEB-4B49-9973-1423ADE630C9}" dt="2022-05-25T04:33:53.995" v="2516" actId="478"/>
          <ac:spMkLst>
            <pc:docMk/>
            <pc:sldMk cId="3500628016" sldId="292"/>
            <ac:spMk id="2" creationId="{FA12CEF2-DA0D-8BCD-ED26-CD0F0A0F2344}"/>
          </ac:spMkLst>
        </pc:spChg>
        <pc:spChg chg="del">
          <ac:chgData name="James Worcester" userId="cadb40f9-a60d-4670-8955-bf48c30f1d81" providerId="ADAL" clId="{5617751A-DDEB-4B49-9973-1423ADE630C9}" dt="2022-05-25T04:34:53.816" v="2580" actId="931"/>
          <ac:spMkLst>
            <pc:docMk/>
            <pc:sldMk cId="3500628016" sldId="292"/>
            <ac:spMk id="3" creationId="{4513600F-5B87-B385-D53E-7DB9845DA397}"/>
          </ac:spMkLst>
        </pc:spChg>
        <pc:spChg chg="add mod">
          <ac:chgData name="James Worcester" userId="cadb40f9-a60d-4670-8955-bf48c30f1d81" providerId="ADAL" clId="{5617751A-DDEB-4B49-9973-1423ADE630C9}" dt="2022-05-25T04:38:33.933" v="2708" actId="20577"/>
          <ac:spMkLst>
            <pc:docMk/>
            <pc:sldMk cId="3500628016" sldId="292"/>
            <ac:spMk id="4" creationId="{FFEFFDDA-AF7F-0ADD-0B6F-F5FA4C1A728E}"/>
          </ac:spMkLst>
        </pc:spChg>
        <pc:picChg chg="add mod">
          <ac:chgData name="James Worcester" userId="cadb40f9-a60d-4670-8955-bf48c30f1d81" providerId="ADAL" clId="{5617751A-DDEB-4B49-9973-1423ADE630C9}" dt="2022-05-25T04:35:10.735" v="2588" actId="14100"/>
          <ac:picMkLst>
            <pc:docMk/>
            <pc:sldMk cId="3500628016" sldId="292"/>
            <ac:picMk id="6" creationId="{740090BB-96C1-BEB9-E23B-3D54D68B6EA3}"/>
          </ac:picMkLst>
        </pc:picChg>
      </pc:sldChg>
      <pc:sldChg chg="ord">
        <pc:chgData name="James Worcester" userId="cadb40f9-a60d-4670-8955-bf48c30f1d81" providerId="ADAL" clId="{5617751A-DDEB-4B49-9973-1423ADE630C9}" dt="2022-05-30T05:41:26.553" v="3401"/>
        <pc:sldMkLst>
          <pc:docMk/>
          <pc:sldMk cId="1373424523" sldId="300"/>
        </pc:sldMkLst>
      </pc:sldChg>
      <pc:sldChg chg="ord">
        <pc:chgData name="James Worcester" userId="cadb40f9-a60d-4670-8955-bf48c30f1d81" providerId="ADAL" clId="{5617751A-DDEB-4B49-9973-1423ADE630C9}" dt="2022-05-30T05:41:36.326" v="3403"/>
        <pc:sldMkLst>
          <pc:docMk/>
          <pc:sldMk cId="2890134766" sldId="301"/>
        </pc:sldMkLst>
      </pc:sldChg>
      <pc:sldChg chg="mod modShow">
        <pc:chgData name="James Worcester" userId="cadb40f9-a60d-4670-8955-bf48c30f1d81" providerId="ADAL" clId="{5617751A-DDEB-4B49-9973-1423ADE630C9}" dt="2022-05-30T05:17:06.043" v="2893" actId="729"/>
        <pc:sldMkLst>
          <pc:docMk/>
          <pc:sldMk cId="2851148631" sldId="302"/>
        </pc:sldMkLst>
      </pc:sldChg>
      <pc:sldChg chg="addSp delSp modSp new mod ord">
        <pc:chgData name="James Worcester" userId="cadb40f9-a60d-4670-8955-bf48c30f1d81" providerId="ADAL" clId="{5617751A-DDEB-4B49-9973-1423ADE630C9}" dt="2022-05-30T05:28:19.327" v="2948"/>
        <pc:sldMkLst>
          <pc:docMk/>
          <pc:sldMk cId="1323078704" sldId="309"/>
        </pc:sldMkLst>
        <pc:spChg chg="del">
          <ac:chgData name="James Worcester" userId="cadb40f9-a60d-4670-8955-bf48c30f1d81" providerId="ADAL" clId="{5617751A-DDEB-4B49-9973-1423ADE630C9}" dt="2022-05-30T05:23:05.208" v="2898" actId="478"/>
          <ac:spMkLst>
            <pc:docMk/>
            <pc:sldMk cId="1323078704" sldId="309"/>
            <ac:spMk id="2" creationId="{F936C4FA-38DB-8A8E-622F-13FB5623341E}"/>
          </ac:spMkLst>
        </pc:spChg>
        <pc:spChg chg="del">
          <ac:chgData name="James Worcester" userId="cadb40f9-a60d-4670-8955-bf48c30f1d81" providerId="ADAL" clId="{5617751A-DDEB-4B49-9973-1423ADE630C9}" dt="2022-05-30T05:23:08.772" v="2899" actId="478"/>
          <ac:spMkLst>
            <pc:docMk/>
            <pc:sldMk cId="1323078704" sldId="309"/>
            <ac:spMk id="3" creationId="{7B9D998E-FFB7-CC6B-3DC9-3DFCF6AE796A}"/>
          </ac:spMkLst>
        </pc:spChg>
        <pc:spChg chg="add mod">
          <ac:chgData name="James Worcester" userId="cadb40f9-a60d-4670-8955-bf48c30f1d81" providerId="ADAL" clId="{5617751A-DDEB-4B49-9973-1423ADE630C9}" dt="2022-05-30T05:23:41.493" v="2921" actId="20577"/>
          <ac:spMkLst>
            <pc:docMk/>
            <pc:sldMk cId="1323078704" sldId="309"/>
            <ac:spMk id="4" creationId="{4BA34776-18AC-D423-169A-DB47776A8240}"/>
          </ac:spMkLst>
        </pc:spChg>
        <pc:picChg chg="add mod">
          <ac:chgData name="James Worcester" userId="cadb40f9-a60d-4670-8955-bf48c30f1d81" providerId="ADAL" clId="{5617751A-DDEB-4B49-9973-1423ADE630C9}" dt="2022-05-30T05:23:38.050" v="2906" actId="1076"/>
          <ac:picMkLst>
            <pc:docMk/>
            <pc:sldMk cId="1323078704" sldId="309"/>
            <ac:picMk id="6" creationId="{17D486C5-8FCF-C5E3-7835-0D9B8AFC7685}"/>
          </ac:picMkLst>
        </pc:picChg>
      </pc:sldChg>
      <pc:sldChg chg="addSp delSp modSp new del mod">
        <pc:chgData name="James Worcester" userId="cadb40f9-a60d-4670-8955-bf48c30f1d81" providerId="ADAL" clId="{5617751A-DDEB-4B49-9973-1423ADE630C9}" dt="2022-05-30T05:24:18.860" v="2946" actId="2696"/>
        <pc:sldMkLst>
          <pc:docMk/>
          <pc:sldMk cId="3318497022" sldId="310"/>
        </pc:sldMkLst>
        <pc:spChg chg="del">
          <ac:chgData name="James Worcester" userId="cadb40f9-a60d-4670-8955-bf48c30f1d81" providerId="ADAL" clId="{5617751A-DDEB-4B49-9973-1423ADE630C9}" dt="2022-05-30T05:24:03.356" v="2923"/>
          <ac:spMkLst>
            <pc:docMk/>
            <pc:sldMk cId="3318497022" sldId="310"/>
            <ac:spMk id="3" creationId="{4398E3D3-E901-1F26-AEE3-B906F2473672}"/>
          </ac:spMkLst>
        </pc:spChg>
        <pc:spChg chg="add mod">
          <ac:chgData name="James Worcester" userId="cadb40f9-a60d-4670-8955-bf48c30f1d81" providerId="ADAL" clId="{5617751A-DDEB-4B49-9973-1423ADE630C9}" dt="2022-05-30T05:24:09.850" v="2927" actId="21"/>
          <ac:spMkLst>
            <pc:docMk/>
            <pc:sldMk cId="3318497022" sldId="310"/>
            <ac:spMk id="7" creationId="{F3B2293F-2BA6-8EF8-4037-54287784E31C}"/>
          </ac:spMkLst>
        </pc:spChg>
        <pc:picChg chg="add del mod">
          <ac:chgData name="James Worcester" userId="cadb40f9-a60d-4670-8955-bf48c30f1d81" providerId="ADAL" clId="{5617751A-DDEB-4B49-9973-1423ADE630C9}" dt="2022-05-30T05:24:09.850" v="2927" actId="21"/>
          <ac:picMkLst>
            <pc:docMk/>
            <pc:sldMk cId="3318497022" sldId="310"/>
            <ac:picMk id="5" creationId="{0F952696-5C0A-F05E-40CC-CF82C1E73293}"/>
          </ac:picMkLst>
        </pc:picChg>
      </pc:sldChg>
      <pc:sldChg chg="addSp delSp modSp add mod ord">
        <pc:chgData name="James Worcester" userId="cadb40f9-a60d-4670-8955-bf48c30f1d81" providerId="ADAL" clId="{5617751A-DDEB-4B49-9973-1423ADE630C9}" dt="2022-05-30T05:28:20.556" v="2950"/>
        <pc:sldMkLst>
          <pc:docMk/>
          <pc:sldMk cId="3838436836" sldId="311"/>
        </pc:sldMkLst>
        <pc:spChg chg="mod">
          <ac:chgData name="James Worcester" userId="cadb40f9-a60d-4670-8955-bf48c30f1d81" providerId="ADAL" clId="{5617751A-DDEB-4B49-9973-1423ADE630C9}" dt="2022-05-30T05:24:15.856" v="2945" actId="20577"/>
          <ac:spMkLst>
            <pc:docMk/>
            <pc:sldMk cId="3838436836" sldId="311"/>
            <ac:spMk id="4" creationId="{4BA34776-18AC-D423-169A-DB47776A8240}"/>
          </ac:spMkLst>
        </pc:spChg>
        <pc:picChg chg="add mod">
          <ac:chgData name="James Worcester" userId="cadb40f9-a60d-4670-8955-bf48c30f1d81" providerId="ADAL" clId="{5617751A-DDEB-4B49-9973-1423ADE630C9}" dt="2022-05-30T05:24:12.308" v="2929"/>
          <ac:picMkLst>
            <pc:docMk/>
            <pc:sldMk cId="3838436836" sldId="311"/>
            <ac:picMk id="5" creationId="{F8B3B9DF-3322-2EEA-B81E-777E210E3986}"/>
          </ac:picMkLst>
        </pc:picChg>
        <pc:picChg chg="del">
          <ac:chgData name="James Worcester" userId="cadb40f9-a60d-4670-8955-bf48c30f1d81" providerId="ADAL" clId="{5617751A-DDEB-4B49-9973-1423ADE630C9}" dt="2022-05-30T05:24:11.356" v="2928" actId="478"/>
          <ac:picMkLst>
            <pc:docMk/>
            <pc:sldMk cId="3838436836" sldId="311"/>
            <ac:picMk id="6" creationId="{17D486C5-8FCF-C5E3-7835-0D9B8AFC7685}"/>
          </ac:picMkLst>
        </pc:picChg>
      </pc:sldChg>
      <pc:sldChg chg="addSp delSp modSp new mod">
        <pc:chgData name="James Worcester" userId="cadb40f9-a60d-4670-8955-bf48c30f1d81" providerId="ADAL" clId="{5617751A-DDEB-4B49-9973-1423ADE630C9}" dt="2022-05-30T06:11:41.044" v="4255" actId="20577"/>
        <pc:sldMkLst>
          <pc:docMk/>
          <pc:sldMk cId="1697765557" sldId="313"/>
        </pc:sldMkLst>
        <pc:spChg chg="del">
          <ac:chgData name="James Worcester" userId="cadb40f9-a60d-4670-8955-bf48c30f1d81" providerId="ADAL" clId="{5617751A-DDEB-4B49-9973-1423ADE630C9}" dt="2022-05-30T05:28:34.926" v="2953" actId="478"/>
          <ac:spMkLst>
            <pc:docMk/>
            <pc:sldMk cId="1697765557" sldId="313"/>
            <ac:spMk id="2" creationId="{DBC0882E-D769-0F3D-8C60-F28C9BD217E4}"/>
          </ac:spMkLst>
        </pc:spChg>
        <pc:spChg chg="mod">
          <ac:chgData name="James Worcester" userId="cadb40f9-a60d-4670-8955-bf48c30f1d81" providerId="ADAL" clId="{5617751A-DDEB-4B49-9973-1423ADE630C9}" dt="2022-05-30T06:11:41.044" v="4255" actId="20577"/>
          <ac:spMkLst>
            <pc:docMk/>
            <pc:sldMk cId="1697765557" sldId="313"/>
            <ac:spMk id="3" creationId="{5FDF4E32-713A-7A9D-D6CC-49D147236BB8}"/>
          </ac:spMkLst>
        </pc:spChg>
        <pc:spChg chg="add mod">
          <ac:chgData name="James Worcester" userId="cadb40f9-a60d-4670-8955-bf48c30f1d81" providerId="ADAL" clId="{5617751A-DDEB-4B49-9973-1423ADE630C9}" dt="2022-05-30T05:28:44.716" v="2964" actId="20577"/>
          <ac:spMkLst>
            <pc:docMk/>
            <pc:sldMk cId="1697765557" sldId="313"/>
            <ac:spMk id="4" creationId="{FFE03943-777B-9807-8536-EF7DA57B160A}"/>
          </ac:spMkLst>
        </pc:spChg>
      </pc:sldChg>
    </pc:docChg>
  </pc:docChgLst>
  <pc:docChgLst>
    <pc:chgData name="ALI MOHAMMED SULAIMAN ALI ALRIYAMI" userId="S::20134820@students.ltu.edu.au::74ac223e-4656-4baa-a15b-93c5041b3fd8" providerId="AD" clId="Web-{7C95B0DF-D5B7-4934-9521-233DA7417F71}"/>
    <pc:docChg chg="addSld modSld">
      <pc:chgData name="ALI MOHAMMED SULAIMAN ALI ALRIYAMI" userId="S::20134820@students.ltu.edu.au::74ac223e-4656-4baa-a15b-93c5041b3fd8" providerId="AD" clId="Web-{7C95B0DF-D5B7-4934-9521-233DA7417F71}" dt="2022-08-26T02:13:08.133" v="44" actId="20577"/>
      <pc:docMkLst>
        <pc:docMk/>
      </pc:docMkLst>
      <pc:sldChg chg="modSp">
        <pc:chgData name="ALI MOHAMMED SULAIMAN ALI ALRIYAMI" userId="S::20134820@students.ltu.edu.au::74ac223e-4656-4baa-a15b-93c5041b3fd8" providerId="AD" clId="Web-{7C95B0DF-D5B7-4934-9521-233DA7417F71}" dt="2022-08-26T02:13:08.133" v="44" actId="20577"/>
        <pc:sldMkLst>
          <pc:docMk/>
          <pc:sldMk cId="2386827509" sldId="333"/>
        </pc:sldMkLst>
        <pc:spChg chg="mod">
          <ac:chgData name="ALI MOHAMMED SULAIMAN ALI ALRIYAMI" userId="S::20134820@students.ltu.edu.au::74ac223e-4656-4baa-a15b-93c5041b3fd8" providerId="AD" clId="Web-{7C95B0DF-D5B7-4934-9521-233DA7417F71}" dt="2022-08-26T02:13:08.133" v="44" actId="20577"/>
          <ac:spMkLst>
            <pc:docMk/>
            <pc:sldMk cId="2386827509" sldId="333"/>
            <ac:spMk id="2" creationId="{B23B39DA-9C2C-2414-2994-E979A89754AF}"/>
          </ac:spMkLst>
        </pc:spChg>
      </pc:sldChg>
      <pc:sldChg chg="addSp delSp modSp add replId">
        <pc:chgData name="ALI MOHAMMED SULAIMAN ALI ALRIYAMI" userId="S::20134820@students.ltu.edu.au::74ac223e-4656-4baa-a15b-93c5041b3fd8" providerId="AD" clId="Web-{7C95B0DF-D5B7-4934-9521-233DA7417F71}" dt="2022-08-26T02:10:38.051" v="27" actId="1076"/>
        <pc:sldMkLst>
          <pc:docMk/>
          <pc:sldMk cId="3145544255" sldId="334"/>
        </pc:sldMkLst>
        <pc:spChg chg="mod">
          <ac:chgData name="ALI MOHAMMED SULAIMAN ALI ALRIYAMI" userId="S::20134820@students.ltu.edu.au::74ac223e-4656-4baa-a15b-93c5041b3fd8" providerId="AD" clId="Web-{7C95B0DF-D5B7-4934-9521-233DA7417F71}" dt="2022-08-26T02:10:09.910" v="22" actId="20577"/>
          <ac:spMkLst>
            <pc:docMk/>
            <pc:sldMk cId="3145544255" sldId="334"/>
            <ac:spMk id="185" creationId="{00000000-0000-0000-0000-000000000000}"/>
          </ac:spMkLst>
        </pc:spChg>
        <pc:picChg chg="del">
          <ac:chgData name="ALI MOHAMMED SULAIMAN ALI ALRIYAMI" userId="S::20134820@students.ltu.edu.au::74ac223e-4656-4baa-a15b-93c5041b3fd8" providerId="AD" clId="Web-{7C95B0DF-D5B7-4934-9521-233DA7417F71}" dt="2022-08-26T02:10:12.160" v="23"/>
          <ac:picMkLst>
            <pc:docMk/>
            <pc:sldMk cId="3145544255" sldId="334"/>
            <ac:picMk id="2" creationId="{D1C3DCFC-FA49-B7F3-CD0C-0B39E99DBA98}"/>
          </ac:picMkLst>
        </pc:picChg>
        <pc:picChg chg="add mod">
          <ac:chgData name="ALI MOHAMMED SULAIMAN ALI ALRIYAMI" userId="S::20134820@students.ltu.edu.au::74ac223e-4656-4baa-a15b-93c5041b3fd8" providerId="AD" clId="Web-{7C95B0DF-D5B7-4934-9521-233DA7417F71}" dt="2022-08-26T02:10:38.051" v="27" actId="1076"/>
          <ac:picMkLst>
            <pc:docMk/>
            <pc:sldMk cId="3145544255" sldId="334"/>
            <ac:picMk id="3" creationId="{F0FA0645-0333-F7F1-204D-6890A5222387}"/>
          </ac:picMkLst>
        </pc:picChg>
      </pc:sldChg>
    </pc:docChg>
  </pc:docChgLst>
  <pc:docChgLst>
    <pc:chgData name="DUC HUNG TRAN" userId="S::19863608@students.ltu.edu.au::8c2b4f8b-a366-4458-a0cb-d3876e90f94c" providerId="AD" clId="Web-{2E2B476E-2302-4349-80DB-9765160A0376}"/>
    <pc:docChg chg="modSld">
      <pc:chgData name="DUC HUNG TRAN" userId="S::19863608@students.ltu.edu.au::8c2b4f8b-a366-4458-a0cb-d3876e90f94c" providerId="AD" clId="Web-{2E2B476E-2302-4349-80DB-9765160A0376}" dt="2022-08-26T01:34:58.323" v="1" actId="20577"/>
      <pc:docMkLst>
        <pc:docMk/>
      </pc:docMkLst>
      <pc:sldChg chg="modSp">
        <pc:chgData name="DUC HUNG TRAN" userId="S::19863608@students.ltu.edu.au::8c2b4f8b-a366-4458-a0cb-d3876e90f94c" providerId="AD" clId="Web-{2E2B476E-2302-4349-80DB-9765160A0376}" dt="2022-08-26T01:34:58.323" v="1" actId="20577"/>
        <pc:sldMkLst>
          <pc:docMk/>
          <pc:sldMk cId="405037382" sldId="327"/>
        </pc:sldMkLst>
        <pc:spChg chg="mod">
          <ac:chgData name="DUC HUNG TRAN" userId="S::19863608@students.ltu.edu.au::8c2b4f8b-a366-4458-a0cb-d3876e90f94c" providerId="AD" clId="Web-{2E2B476E-2302-4349-80DB-9765160A0376}" dt="2022-08-26T01:34:58.323" v="1" actId="20577"/>
          <ac:spMkLst>
            <pc:docMk/>
            <pc:sldMk cId="405037382" sldId="327"/>
            <ac:spMk id="4" creationId="{5A67A246-45D2-F755-3C9A-82A11808F40F}"/>
          </ac:spMkLst>
        </pc:spChg>
      </pc:sldChg>
    </pc:docChg>
  </pc:docChgLst>
  <pc:docChgLst>
    <pc:chgData name="DUC HUNG TRAN" userId="S::19863608@students.ltu.edu.au::8c2b4f8b-a366-4458-a0cb-d3876e90f94c" providerId="AD" clId="Web-{BE001F0D-E6B4-4D90-99DB-BB23F62934D9}"/>
    <pc:docChg chg="addSld delSld modSld sldOrd">
      <pc:chgData name="DUC HUNG TRAN" userId="S::19863608@students.ltu.edu.au::8c2b4f8b-a366-4458-a0cb-d3876e90f94c" providerId="AD" clId="Web-{BE001F0D-E6B4-4D90-99DB-BB23F62934D9}" dt="2022-05-29T11:31:59.071" v="37"/>
      <pc:docMkLst>
        <pc:docMk/>
      </pc:docMkLst>
      <pc:sldChg chg="del">
        <pc:chgData name="DUC HUNG TRAN" userId="S::19863608@students.ltu.edu.au::8c2b4f8b-a366-4458-a0cb-d3876e90f94c" providerId="AD" clId="Web-{BE001F0D-E6B4-4D90-99DB-BB23F62934D9}" dt="2022-05-29T11:01:40.939" v="21"/>
        <pc:sldMkLst>
          <pc:docMk/>
          <pc:sldMk cId="2634059458" sldId="286"/>
        </pc:sldMkLst>
      </pc:sldChg>
      <pc:sldChg chg="ord">
        <pc:chgData name="DUC HUNG TRAN" userId="S::19863608@students.ltu.edu.au::8c2b4f8b-a366-4458-a0cb-d3876e90f94c" providerId="AD" clId="Web-{BE001F0D-E6B4-4D90-99DB-BB23F62934D9}" dt="2022-05-29T11:01:54.221" v="22"/>
        <pc:sldMkLst>
          <pc:docMk/>
          <pc:sldMk cId="4117728917" sldId="287"/>
        </pc:sldMkLst>
      </pc:sldChg>
      <pc:sldChg chg="addSp delSp modSp new ord">
        <pc:chgData name="DUC HUNG TRAN" userId="S::19863608@students.ltu.edu.au::8c2b4f8b-a366-4458-a0cb-d3876e90f94c" providerId="AD" clId="Web-{BE001F0D-E6B4-4D90-99DB-BB23F62934D9}" dt="2022-05-29T11:01:26.111" v="20"/>
        <pc:sldMkLst>
          <pc:docMk/>
          <pc:sldMk cId="1650769010" sldId="298"/>
        </pc:sldMkLst>
        <pc:spChg chg="del">
          <ac:chgData name="DUC HUNG TRAN" userId="S::19863608@students.ltu.edu.au::8c2b4f8b-a366-4458-a0cb-d3876e90f94c" providerId="AD" clId="Web-{BE001F0D-E6B4-4D90-99DB-BB23F62934D9}" dt="2022-05-29T10:58:48.967" v="1"/>
          <ac:spMkLst>
            <pc:docMk/>
            <pc:sldMk cId="1650769010" sldId="298"/>
            <ac:spMk id="2" creationId="{E6EC6664-80D0-FC73-C835-543FD89FAA77}"/>
          </ac:spMkLst>
        </pc:spChg>
        <pc:spChg chg="del">
          <ac:chgData name="DUC HUNG TRAN" userId="S::19863608@students.ltu.edu.au::8c2b4f8b-a366-4458-a0cb-d3876e90f94c" providerId="AD" clId="Web-{BE001F0D-E6B4-4D90-99DB-BB23F62934D9}" dt="2022-05-29T10:58:55.029" v="2"/>
          <ac:spMkLst>
            <pc:docMk/>
            <pc:sldMk cId="1650769010" sldId="298"/>
            <ac:spMk id="3" creationId="{C76160F6-2163-FFC0-F371-BC2EE03891F8}"/>
          </ac:spMkLst>
        </pc:spChg>
        <pc:spChg chg="add mod">
          <ac:chgData name="DUC HUNG TRAN" userId="S::19863608@students.ltu.edu.au::8c2b4f8b-a366-4458-a0cb-d3876e90f94c" providerId="AD" clId="Web-{BE001F0D-E6B4-4D90-99DB-BB23F62934D9}" dt="2022-05-29T11:01:05.032" v="18" actId="1076"/>
          <ac:spMkLst>
            <pc:docMk/>
            <pc:sldMk cId="1650769010" sldId="298"/>
            <ac:spMk id="5" creationId="{CB6018F5-C95E-2E2B-5982-C8885711D582}"/>
          </ac:spMkLst>
        </pc:spChg>
        <pc:spChg chg="add">
          <ac:chgData name="DUC HUNG TRAN" userId="S::19863608@students.ltu.edu.au::8c2b4f8b-a366-4458-a0cb-d3876e90f94c" providerId="AD" clId="Web-{BE001F0D-E6B4-4D90-99DB-BB23F62934D9}" dt="2022-05-29T11:01:26.111" v="20"/>
          <ac:spMkLst>
            <pc:docMk/>
            <pc:sldMk cId="1650769010" sldId="298"/>
            <ac:spMk id="7" creationId="{635334EE-BEB5-18EB-FD05-A591480ED9B5}"/>
          </ac:spMkLst>
        </pc:spChg>
        <pc:picChg chg="add mod">
          <ac:chgData name="DUC HUNG TRAN" userId="S::19863608@students.ltu.edu.au::8c2b4f8b-a366-4458-a0cb-d3876e90f94c" providerId="AD" clId="Web-{BE001F0D-E6B4-4D90-99DB-BB23F62934D9}" dt="2022-05-29T11:00:51.985" v="16" actId="1076"/>
          <ac:picMkLst>
            <pc:docMk/>
            <pc:sldMk cId="1650769010" sldId="298"/>
            <ac:picMk id="4" creationId="{F54AD7A4-CCA2-B2DD-1C89-6B6A43EE34F7}"/>
          </ac:picMkLst>
        </pc:picChg>
      </pc:sldChg>
      <pc:sldChg chg="addSp modSp new">
        <pc:chgData name="DUC HUNG TRAN" userId="S::19863608@students.ltu.edu.au::8c2b4f8b-a366-4458-a0cb-d3876e90f94c" providerId="AD" clId="Web-{BE001F0D-E6B4-4D90-99DB-BB23F62934D9}" dt="2022-05-29T11:31:59.071" v="37"/>
        <pc:sldMkLst>
          <pc:docMk/>
          <pc:sldMk cId="492163759" sldId="299"/>
        </pc:sldMkLst>
        <pc:spChg chg="add mod">
          <ac:chgData name="DUC HUNG TRAN" userId="S::19863608@students.ltu.edu.au::8c2b4f8b-a366-4458-a0cb-d3876e90f94c" providerId="AD" clId="Web-{BE001F0D-E6B4-4D90-99DB-BB23F62934D9}" dt="2022-05-29T11:31:50.774" v="35"/>
          <ac:spMkLst>
            <pc:docMk/>
            <pc:sldMk cId="492163759" sldId="299"/>
            <ac:spMk id="4" creationId="{9728EA21-CEDB-304A-260D-92E5943F3AC2}"/>
          </ac:spMkLst>
        </pc:spChg>
        <pc:spChg chg="add mod">
          <ac:chgData name="DUC HUNG TRAN" userId="S::19863608@students.ltu.edu.au::8c2b4f8b-a366-4458-a0cb-d3876e90f94c" providerId="AD" clId="Web-{BE001F0D-E6B4-4D90-99DB-BB23F62934D9}" dt="2022-05-29T11:31:59.071" v="37"/>
          <ac:spMkLst>
            <pc:docMk/>
            <pc:sldMk cId="492163759" sldId="299"/>
            <ac:spMk id="5" creationId="{3302FD2E-E41A-730E-088B-EC49F9656261}"/>
          </ac:spMkLst>
        </pc:spChg>
      </pc:sldChg>
      <pc:sldChg chg="addSp delSp new del">
        <pc:chgData name="DUC HUNG TRAN" userId="S::19863608@students.ltu.edu.au::8c2b4f8b-a366-4458-a0cb-d3876e90f94c" providerId="AD" clId="Web-{BE001F0D-E6B4-4D90-99DB-BB23F62934D9}" dt="2022-05-29T11:04:10.771" v="32"/>
        <pc:sldMkLst>
          <pc:docMk/>
          <pc:sldMk cId="3026889878" sldId="299"/>
        </pc:sldMkLst>
        <pc:spChg chg="del">
          <ac:chgData name="DUC HUNG TRAN" userId="S::19863608@students.ltu.edu.au::8c2b4f8b-a366-4458-a0cb-d3876e90f94c" providerId="AD" clId="Web-{BE001F0D-E6B4-4D90-99DB-BB23F62934D9}" dt="2022-05-29T11:03:12.285" v="24"/>
          <ac:spMkLst>
            <pc:docMk/>
            <pc:sldMk cId="3026889878" sldId="299"/>
            <ac:spMk id="2" creationId="{E82D30D7-AD28-5150-CF8D-B243700AA487}"/>
          </ac:spMkLst>
        </pc:spChg>
        <pc:spChg chg="del">
          <ac:chgData name="DUC HUNG TRAN" userId="S::19863608@students.ltu.edu.au::8c2b4f8b-a366-4458-a0cb-d3876e90f94c" providerId="AD" clId="Web-{BE001F0D-E6B4-4D90-99DB-BB23F62934D9}" dt="2022-05-29T11:03:15.160" v="25"/>
          <ac:spMkLst>
            <pc:docMk/>
            <pc:sldMk cId="3026889878" sldId="299"/>
            <ac:spMk id="3" creationId="{3BBDA439-ED66-4ADD-8DFC-D233636E04A3}"/>
          </ac:spMkLst>
        </pc:spChg>
        <pc:spChg chg="add del">
          <ac:chgData name="DUC HUNG TRAN" userId="S::19863608@students.ltu.edu.au::8c2b4f8b-a366-4458-a0cb-d3876e90f94c" providerId="AD" clId="Web-{BE001F0D-E6B4-4D90-99DB-BB23F62934D9}" dt="2022-05-29T11:03:28.176" v="27"/>
          <ac:spMkLst>
            <pc:docMk/>
            <pc:sldMk cId="3026889878" sldId="299"/>
            <ac:spMk id="4" creationId="{604C5770-5A0A-E03E-9621-7AE769261889}"/>
          </ac:spMkLst>
        </pc:spChg>
        <pc:spChg chg="add del">
          <ac:chgData name="DUC HUNG TRAN" userId="S::19863608@students.ltu.edu.au::8c2b4f8b-a366-4458-a0cb-d3876e90f94c" providerId="AD" clId="Web-{BE001F0D-E6B4-4D90-99DB-BB23F62934D9}" dt="2022-05-29T11:03:44.442" v="29"/>
          <ac:spMkLst>
            <pc:docMk/>
            <pc:sldMk cId="3026889878" sldId="299"/>
            <ac:spMk id="5" creationId="{366A03D6-DBB7-C276-BAED-B0F24E15A837}"/>
          </ac:spMkLst>
        </pc:spChg>
        <pc:spChg chg="add del">
          <ac:chgData name="DUC HUNG TRAN" userId="S::19863608@students.ltu.edu.au::8c2b4f8b-a366-4458-a0cb-d3876e90f94c" providerId="AD" clId="Web-{BE001F0D-E6B4-4D90-99DB-BB23F62934D9}" dt="2022-05-29T11:03:51.583" v="31"/>
          <ac:spMkLst>
            <pc:docMk/>
            <pc:sldMk cId="3026889878" sldId="299"/>
            <ac:spMk id="6" creationId="{9CE73BF2-5207-11D9-A3D0-43E36FA653E1}"/>
          </ac:spMkLst>
        </pc:spChg>
      </pc:sldChg>
    </pc:docChg>
  </pc:docChgLst>
  <pc:docChgLst>
    <pc:chgData name="JAMES WORCESTER" userId="S::20767086@students.ltu.edu.au::cadb40f9-a60d-4670-8955-bf48c30f1d81" providerId="AD" clId="Web-{7FE85437-C540-4C8E-A338-226699540405}"/>
    <pc:docChg chg="modSld">
      <pc:chgData name="JAMES WORCESTER" userId="S::20767086@students.ltu.edu.au::cadb40f9-a60d-4670-8955-bf48c30f1d81" providerId="AD" clId="Web-{7FE85437-C540-4C8E-A338-226699540405}" dt="2022-05-21T04:20:16.120" v="1" actId="1076"/>
      <pc:docMkLst>
        <pc:docMk/>
      </pc:docMkLst>
      <pc:sldChg chg="modSp">
        <pc:chgData name="JAMES WORCESTER" userId="S::20767086@students.ltu.edu.au::cadb40f9-a60d-4670-8955-bf48c30f1d81" providerId="AD" clId="Web-{7FE85437-C540-4C8E-A338-226699540405}" dt="2022-05-21T04:20:16.120" v="1" actId="1076"/>
        <pc:sldMkLst>
          <pc:docMk/>
          <pc:sldMk cId="2116721167" sldId="257"/>
        </pc:sldMkLst>
        <pc:picChg chg="mod">
          <ac:chgData name="JAMES WORCESTER" userId="S::20767086@students.ltu.edu.au::cadb40f9-a60d-4670-8955-bf48c30f1d81" providerId="AD" clId="Web-{7FE85437-C540-4C8E-A338-226699540405}" dt="2022-05-21T04:20:16.120" v="1" actId="1076"/>
          <ac:picMkLst>
            <pc:docMk/>
            <pc:sldMk cId="2116721167" sldId="257"/>
            <ac:picMk id="15" creationId="{90A1CCD4-9A53-4114-9C13-1CCA20003DBC}"/>
          </ac:picMkLst>
        </pc:picChg>
      </pc:sldChg>
    </pc:docChg>
  </pc:docChgLst>
  <pc:docChgLst>
    <pc:chgData name="ALEX MCCOY" userId="S::19394059@students.ltu.edu.au::a9e4b084-49f3-4cbb-b3b5-160965570bd4" providerId="AD" clId="Web-{7057281E-6563-41E4-9045-5120DD21E8DC}"/>
    <pc:docChg chg="modSld">
      <pc:chgData name="ALEX MCCOY" userId="S::19394059@students.ltu.edu.au::a9e4b084-49f3-4cbb-b3b5-160965570bd4" providerId="AD" clId="Web-{7057281E-6563-41E4-9045-5120DD21E8DC}" dt="2022-04-27T06:25:45.369" v="9"/>
      <pc:docMkLst>
        <pc:docMk/>
      </pc:docMkLst>
      <pc:sldChg chg="addSp delSp modSp addAnim modAnim">
        <pc:chgData name="ALEX MCCOY" userId="S::19394059@students.ltu.edu.au::a9e4b084-49f3-4cbb-b3b5-160965570bd4" providerId="AD" clId="Web-{7057281E-6563-41E4-9045-5120DD21E8DC}" dt="2022-04-27T06:25:45.369" v="9"/>
        <pc:sldMkLst>
          <pc:docMk/>
          <pc:sldMk cId="3786732105" sldId="265"/>
        </pc:sldMkLst>
        <pc:spChg chg="add mod">
          <ac:chgData name="ALEX MCCOY" userId="S::19394059@students.ltu.edu.au::a9e4b084-49f3-4cbb-b3b5-160965570bd4" providerId="AD" clId="Web-{7057281E-6563-41E4-9045-5120DD21E8DC}" dt="2022-04-27T06:25:11.632" v="6" actId="1076"/>
          <ac:spMkLst>
            <pc:docMk/>
            <pc:sldMk cId="3786732105" sldId="265"/>
            <ac:spMk id="2" creationId="{62DFD222-7EE2-DA2A-1E52-9CC2963320C5}"/>
          </ac:spMkLst>
        </pc:spChg>
        <pc:spChg chg="add del mod">
          <ac:chgData name="ALEX MCCOY" userId="S::19394059@students.ltu.edu.au::a9e4b084-49f3-4cbb-b3b5-160965570bd4" providerId="AD" clId="Web-{7057281E-6563-41E4-9045-5120DD21E8DC}" dt="2022-04-27T06:23:32.532" v="3"/>
          <ac:spMkLst>
            <pc:docMk/>
            <pc:sldMk cId="3786732105" sldId="265"/>
            <ac:spMk id="7" creationId="{CA91D447-5EF0-B0EC-6A28-BC37AF5E1E15}"/>
          </ac:spMkLst>
        </pc:spChg>
      </pc:sldChg>
    </pc:docChg>
  </pc:docChgLst>
  <pc:docChgLst>
    <pc:chgData name="HAMZA SHAIKH" userId="S::20718455@students.ltu.edu.au::7b823ae8-d461-4da3-b8de-9213d3df6a26" providerId="AD" clId="Web-{5367CA37-5423-4239-A49B-C529FDAE7D80}"/>
    <pc:docChg chg="modSld">
      <pc:chgData name="HAMZA SHAIKH" userId="S::20718455@students.ltu.edu.au::7b823ae8-d461-4da3-b8de-9213d3df6a26" providerId="AD" clId="Web-{5367CA37-5423-4239-A49B-C529FDAE7D80}" dt="2022-10-14T05:07:09.407" v="7" actId="20577"/>
      <pc:docMkLst>
        <pc:docMk/>
      </pc:docMkLst>
      <pc:sldChg chg="modSp">
        <pc:chgData name="HAMZA SHAIKH" userId="S::20718455@students.ltu.edu.au::7b823ae8-d461-4da3-b8de-9213d3df6a26" providerId="AD" clId="Web-{5367CA37-5423-4239-A49B-C529FDAE7D80}" dt="2022-10-14T05:07:09.407" v="7" actId="20577"/>
        <pc:sldMkLst>
          <pc:docMk/>
          <pc:sldMk cId="405037382" sldId="327"/>
        </pc:sldMkLst>
        <pc:spChg chg="mod">
          <ac:chgData name="HAMZA SHAIKH" userId="S::20718455@students.ltu.edu.au::7b823ae8-d461-4da3-b8de-9213d3df6a26" providerId="AD" clId="Web-{5367CA37-5423-4239-A49B-C529FDAE7D80}" dt="2022-10-14T05:07:09.407" v="7" actId="20577"/>
          <ac:spMkLst>
            <pc:docMk/>
            <pc:sldMk cId="405037382" sldId="327"/>
            <ac:spMk id="4" creationId="{5A67A246-45D2-F755-3C9A-82A11808F40F}"/>
          </ac:spMkLst>
        </pc:spChg>
      </pc:sldChg>
    </pc:docChg>
  </pc:docChgLst>
  <pc:docChgLst>
    <pc:chgData name="DUC HUNG TRAN" userId="S::19863608@students.ltu.edu.au::8c2b4f8b-a366-4458-a0cb-d3876e90f94c" providerId="AD" clId="Web-{9CF8EDBC-5BAE-4741-B13F-DD4F9B41D109}"/>
    <pc:docChg chg="addSld delSld sldOrd addMainMaster">
      <pc:chgData name="DUC HUNG TRAN" userId="S::19863608@students.ltu.edu.au::8c2b4f8b-a366-4458-a0cb-d3876e90f94c" providerId="AD" clId="Web-{9CF8EDBC-5BAE-4741-B13F-DD4F9B41D109}" dt="2022-04-28T00:02:43.760" v="5"/>
      <pc:docMkLst>
        <pc:docMk/>
      </pc:docMkLst>
      <pc:sldChg chg="del">
        <pc:chgData name="DUC HUNG TRAN" userId="S::19863608@students.ltu.edu.au::8c2b4f8b-a366-4458-a0cb-d3876e90f94c" providerId="AD" clId="Web-{9CF8EDBC-5BAE-4741-B13F-DD4F9B41D109}" dt="2022-04-28T00:02:43.760" v="5"/>
        <pc:sldMkLst>
          <pc:docMk/>
          <pc:sldMk cId="614360924" sldId="267"/>
        </pc:sldMkLst>
      </pc:sldChg>
      <pc:sldChg chg="add ord">
        <pc:chgData name="DUC HUNG TRAN" userId="S::19863608@students.ltu.edu.au::8c2b4f8b-a366-4458-a0cb-d3876e90f94c" providerId="AD" clId="Web-{9CF8EDBC-5BAE-4741-B13F-DD4F9B41D109}" dt="2022-04-28T00:00:11.616" v="4"/>
        <pc:sldMkLst>
          <pc:docMk/>
          <pc:sldMk cId="796514059" sldId="284"/>
        </pc:sldMkLst>
      </pc:sldChg>
      <pc:sldMasterChg chg="add addSldLayout">
        <pc:chgData name="DUC HUNG TRAN" userId="S::19863608@students.ltu.edu.au::8c2b4f8b-a366-4458-a0cb-d3876e90f94c" providerId="AD" clId="Web-{9CF8EDBC-5BAE-4741-B13F-DD4F9B41D109}" dt="2022-04-27T23:56:26.891" v="0"/>
        <pc:sldMasterMkLst>
          <pc:docMk/>
          <pc:sldMasterMk cId="0" sldId="2147483695"/>
        </pc:sldMasterMkLst>
        <pc:sldLayoutChg chg="add">
          <pc:chgData name="DUC HUNG TRAN" userId="S::19863608@students.ltu.edu.au::8c2b4f8b-a366-4458-a0cb-d3876e90f94c" providerId="AD" clId="Web-{9CF8EDBC-5BAE-4741-B13F-DD4F9B41D109}" dt="2022-04-27T23:56:26.891" v="0"/>
          <pc:sldLayoutMkLst>
            <pc:docMk/>
            <pc:sldMasterMk cId="0" sldId="2147483695"/>
            <pc:sldLayoutMk cId="0" sldId="2147483684"/>
          </pc:sldLayoutMkLst>
        </pc:sldLayoutChg>
        <pc:sldLayoutChg chg="add">
          <pc:chgData name="DUC HUNG TRAN" userId="S::19863608@students.ltu.edu.au::8c2b4f8b-a366-4458-a0cb-d3876e90f94c" providerId="AD" clId="Web-{9CF8EDBC-5BAE-4741-B13F-DD4F9B41D109}" dt="2022-04-27T23:56:26.891" v="0"/>
          <pc:sldLayoutMkLst>
            <pc:docMk/>
            <pc:sldMasterMk cId="0" sldId="2147483695"/>
            <pc:sldLayoutMk cId="0" sldId="2147483685"/>
          </pc:sldLayoutMkLst>
        </pc:sldLayoutChg>
        <pc:sldLayoutChg chg="add">
          <pc:chgData name="DUC HUNG TRAN" userId="S::19863608@students.ltu.edu.au::8c2b4f8b-a366-4458-a0cb-d3876e90f94c" providerId="AD" clId="Web-{9CF8EDBC-5BAE-4741-B13F-DD4F9B41D109}" dt="2022-04-27T23:56:26.891" v="0"/>
          <pc:sldLayoutMkLst>
            <pc:docMk/>
            <pc:sldMasterMk cId="0" sldId="2147483695"/>
            <pc:sldLayoutMk cId="0" sldId="2147483686"/>
          </pc:sldLayoutMkLst>
        </pc:sldLayoutChg>
        <pc:sldLayoutChg chg="add">
          <pc:chgData name="DUC HUNG TRAN" userId="S::19863608@students.ltu.edu.au::8c2b4f8b-a366-4458-a0cb-d3876e90f94c" providerId="AD" clId="Web-{9CF8EDBC-5BAE-4741-B13F-DD4F9B41D109}" dt="2022-04-27T23:56:26.891" v="0"/>
          <pc:sldLayoutMkLst>
            <pc:docMk/>
            <pc:sldMasterMk cId="0" sldId="2147483695"/>
            <pc:sldLayoutMk cId="0" sldId="2147483687"/>
          </pc:sldLayoutMkLst>
        </pc:sldLayoutChg>
        <pc:sldLayoutChg chg="add">
          <pc:chgData name="DUC HUNG TRAN" userId="S::19863608@students.ltu.edu.au::8c2b4f8b-a366-4458-a0cb-d3876e90f94c" providerId="AD" clId="Web-{9CF8EDBC-5BAE-4741-B13F-DD4F9B41D109}" dt="2022-04-27T23:56:26.891" v="0"/>
          <pc:sldLayoutMkLst>
            <pc:docMk/>
            <pc:sldMasterMk cId="0" sldId="2147483695"/>
            <pc:sldLayoutMk cId="0" sldId="2147483688"/>
          </pc:sldLayoutMkLst>
        </pc:sldLayoutChg>
        <pc:sldLayoutChg chg="add">
          <pc:chgData name="DUC HUNG TRAN" userId="S::19863608@students.ltu.edu.au::8c2b4f8b-a366-4458-a0cb-d3876e90f94c" providerId="AD" clId="Web-{9CF8EDBC-5BAE-4741-B13F-DD4F9B41D109}" dt="2022-04-27T23:56:26.891" v="0"/>
          <pc:sldLayoutMkLst>
            <pc:docMk/>
            <pc:sldMasterMk cId="0" sldId="2147483695"/>
            <pc:sldLayoutMk cId="0" sldId="2147483689"/>
          </pc:sldLayoutMkLst>
        </pc:sldLayoutChg>
        <pc:sldLayoutChg chg="add">
          <pc:chgData name="DUC HUNG TRAN" userId="S::19863608@students.ltu.edu.au::8c2b4f8b-a366-4458-a0cb-d3876e90f94c" providerId="AD" clId="Web-{9CF8EDBC-5BAE-4741-B13F-DD4F9B41D109}" dt="2022-04-27T23:56:26.891" v="0"/>
          <pc:sldLayoutMkLst>
            <pc:docMk/>
            <pc:sldMasterMk cId="0" sldId="2147483695"/>
            <pc:sldLayoutMk cId="0" sldId="2147483690"/>
          </pc:sldLayoutMkLst>
        </pc:sldLayoutChg>
        <pc:sldLayoutChg chg="add">
          <pc:chgData name="DUC HUNG TRAN" userId="S::19863608@students.ltu.edu.au::8c2b4f8b-a366-4458-a0cb-d3876e90f94c" providerId="AD" clId="Web-{9CF8EDBC-5BAE-4741-B13F-DD4F9B41D109}" dt="2022-04-27T23:56:26.891" v="0"/>
          <pc:sldLayoutMkLst>
            <pc:docMk/>
            <pc:sldMasterMk cId="0" sldId="2147483695"/>
            <pc:sldLayoutMk cId="0" sldId="2147483691"/>
          </pc:sldLayoutMkLst>
        </pc:sldLayoutChg>
        <pc:sldLayoutChg chg="add">
          <pc:chgData name="DUC HUNG TRAN" userId="S::19863608@students.ltu.edu.au::8c2b4f8b-a366-4458-a0cb-d3876e90f94c" providerId="AD" clId="Web-{9CF8EDBC-5BAE-4741-B13F-DD4F9B41D109}" dt="2022-04-27T23:56:26.891" v="0"/>
          <pc:sldLayoutMkLst>
            <pc:docMk/>
            <pc:sldMasterMk cId="0" sldId="2147483695"/>
            <pc:sldLayoutMk cId="0" sldId="2147483692"/>
          </pc:sldLayoutMkLst>
        </pc:sldLayoutChg>
        <pc:sldLayoutChg chg="add">
          <pc:chgData name="DUC HUNG TRAN" userId="S::19863608@students.ltu.edu.au::8c2b4f8b-a366-4458-a0cb-d3876e90f94c" providerId="AD" clId="Web-{9CF8EDBC-5BAE-4741-B13F-DD4F9B41D109}" dt="2022-04-27T23:56:26.891" v="0"/>
          <pc:sldLayoutMkLst>
            <pc:docMk/>
            <pc:sldMasterMk cId="0" sldId="2147483695"/>
            <pc:sldLayoutMk cId="0" sldId="2147483693"/>
          </pc:sldLayoutMkLst>
        </pc:sldLayoutChg>
        <pc:sldLayoutChg chg="add">
          <pc:chgData name="DUC HUNG TRAN" userId="S::19863608@students.ltu.edu.au::8c2b4f8b-a366-4458-a0cb-d3876e90f94c" providerId="AD" clId="Web-{9CF8EDBC-5BAE-4741-B13F-DD4F9B41D109}" dt="2022-04-27T23:56:26.891" v="0"/>
          <pc:sldLayoutMkLst>
            <pc:docMk/>
            <pc:sldMasterMk cId="0" sldId="2147483695"/>
            <pc:sldLayoutMk cId="0" sldId="2147483694"/>
          </pc:sldLayoutMkLst>
        </pc:sldLayoutChg>
      </pc:sldMasterChg>
    </pc:docChg>
  </pc:docChgLst>
  <pc:docChgLst>
    <pc:chgData name="James Worcester" userId="cadb40f9-a60d-4670-8955-bf48c30f1d81" providerId="ADAL" clId="{8FDA7673-F7EE-482A-B83E-BB81F29BA7EC}"/>
    <pc:docChg chg="undo redo custSel addSld delSld modSld sldOrd">
      <pc:chgData name="James Worcester" userId="cadb40f9-a60d-4670-8955-bf48c30f1d81" providerId="ADAL" clId="{8FDA7673-F7EE-482A-B83E-BB81F29BA7EC}" dt="2022-10-16T22:08:53.708" v="636" actId="207"/>
      <pc:docMkLst>
        <pc:docMk/>
      </pc:docMkLst>
      <pc:sldChg chg="addSp delSp modSp mod">
        <pc:chgData name="James Worcester" userId="cadb40f9-a60d-4670-8955-bf48c30f1d81" providerId="ADAL" clId="{8FDA7673-F7EE-482A-B83E-BB81F29BA7EC}" dt="2022-10-16T22:08:53.708" v="636" actId="207"/>
        <pc:sldMkLst>
          <pc:docMk/>
          <pc:sldMk cId="2116721167" sldId="257"/>
        </pc:sldMkLst>
        <pc:spChg chg="mod">
          <ac:chgData name="James Worcester" userId="cadb40f9-a60d-4670-8955-bf48c30f1d81" providerId="ADAL" clId="{8FDA7673-F7EE-482A-B83E-BB81F29BA7EC}" dt="2022-10-11T07:17:00.178" v="186" actId="1076"/>
          <ac:spMkLst>
            <pc:docMk/>
            <pc:sldMk cId="2116721167" sldId="257"/>
            <ac:spMk id="9" creationId="{6E180F7C-C185-4993-8165-E6A4D8CE9200}"/>
          </ac:spMkLst>
        </pc:spChg>
        <pc:spChg chg="mod">
          <ac:chgData name="James Worcester" userId="cadb40f9-a60d-4670-8955-bf48c30f1d81" providerId="ADAL" clId="{8FDA7673-F7EE-482A-B83E-BB81F29BA7EC}" dt="2022-10-16T22:08:53.708" v="636" actId="207"/>
          <ac:spMkLst>
            <pc:docMk/>
            <pc:sldMk cId="2116721167" sldId="257"/>
            <ac:spMk id="21" creationId="{75ACF638-F7DE-4822-822C-93DC23665035}"/>
          </ac:spMkLst>
        </pc:spChg>
        <pc:picChg chg="del mod">
          <ac:chgData name="James Worcester" userId="cadb40f9-a60d-4670-8955-bf48c30f1d81" providerId="ADAL" clId="{8FDA7673-F7EE-482A-B83E-BB81F29BA7EC}" dt="2022-10-16T22:06:28.127" v="631" actId="478"/>
          <ac:picMkLst>
            <pc:docMk/>
            <pc:sldMk cId="2116721167" sldId="257"/>
            <ac:picMk id="3" creationId="{14437446-1FFB-81AF-44F5-7EB9B02429C4}"/>
          </ac:picMkLst>
        </pc:picChg>
        <pc:picChg chg="mod">
          <ac:chgData name="James Worcester" userId="cadb40f9-a60d-4670-8955-bf48c30f1d81" providerId="ADAL" clId="{8FDA7673-F7EE-482A-B83E-BB81F29BA7EC}" dt="2022-10-11T07:16:33.391" v="178" actId="1076"/>
          <ac:picMkLst>
            <pc:docMk/>
            <pc:sldMk cId="2116721167" sldId="257"/>
            <ac:picMk id="4" creationId="{20FB8F22-4B7C-44BB-8605-451F364AE5DB}"/>
          </ac:picMkLst>
        </pc:picChg>
        <pc:picChg chg="add del mod">
          <ac:chgData name="James Worcester" userId="cadb40f9-a60d-4670-8955-bf48c30f1d81" providerId="ADAL" clId="{8FDA7673-F7EE-482A-B83E-BB81F29BA7EC}" dt="2022-10-11T07:15:55.115" v="166" actId="478"/>
          <ac:picMkLst>
            <pc:docMk/>
            <pc:sldMk cId="2116721167" sldId="257"/>
            <ac:picMk id="6" creationId="{E04DF799-4C2D-51B9-BA69-AF67D8078CD0}"/>
          </ac:picMkLst>
        </pc:picChg>
        <pc:picChg chg="add del mod modCrop">
          <ac:chgData name="James Worcester" userId="cadb40f9-a60d-4670-8955-bf48c30f1d81" providerId="ADAL" clId="{8FDA7673-F7EE-482A-B83E-BB81F29BA7EC}" dt="2022-10-12T07:56:54.866" v="458" actId="18131"/>
          <ac:picMkLst>
            <pc:docMk/>
            <pc:sldMk cId="2116721167" sldId="257"/>
            <ac:picMk id="15" creationId="{90A1CCD4-9A53-4114-9C13-1CCA20003DBC}"/>
          </ac:picMkLst>
        </pc:picChg>
      </pc:sldChg>
      <pc:sldChg chg="mod ord modShow">
        <pc:chgData name="James Worcester" userId="cadb40f9-a60d-4670-8955-bf48c30f1d81" providerId="ADAL" clId="{8FDA7673-F7EE-482A-B83E-BB81F29BA7EC}" dt="2022-10-14T04:21:44.798" v="589"/>
        <pc:sldMkLst>
          <pc:docMk/>
          <pc:sldMk cId="4117728917" sldId="287"/>
        </pc:sldMkLst>
      </pc:sldChg>
      <pc:sldChg chg="addSp delSp modSp mod">
        <pc:chgData name="James Worcester" userId="cadb40f9-a60d-4670-8955-bf48c30f1d81" providerId="ADAL" clId="{8FDA7673-F7EE-482A-B83E-BB81F29BA7EC}" dt="2022-10-14T04:20:16.377" v="587" actId="1076"/>
        <pc:sldMkLst>
          <pc:docMk/>
          <pc:sldMk cId="3109602283" sldId="290"/>
        </pc:sldMkLst>
        <pc:picChg chg="add del mod">
          <ac:chgData name="James Worcester" userId="cadb40f9-a60d-4670-8955-bf48c30f1d81" providerId="ADAL" clId="{8FDA7673-F7EE-482A-B83E-BB81F29BA7EC}" dt="2022-10-14T04:16:35.432" v="514" actId="478"/>
          <ac:picMkLst>
            <pc:docMk/>
            <pc:sldMk cId="3109602283" sldId="290"/>
            <ac:picMk id="4" creationId="{12E5D517-11BC-CA86-3DCB-4036CB6CDEAD}"/>
          </ac:picMkLst>
        </pc:picChg>
        <pc:picChg chg="del mod">
          <ac:chgData name="James Worcester" userId="cadb40f9-a60d-4670-8955-bf48c30f1d81" providerId="ADAL" clId="{8FDA7673-F7EE-482A-B83E-BB81F29BA7EC}" dt="2022-10-14T04:16:11.584" v="488" actId="478"/>
          <ac:picMkLst>
            <pc:docMk/>
            <pc:sldMk cId="3109602283" sldId="290"/>
            <ac:picMk id="5" creationId="{1608AB10-0C75-43C1-BC1E-DD3122592E23}"/>
          </ac:picMkLst>
        </pc:picChg>
        <pc:picChg chg="del">
          <ac:chgData name="James Worcester" userId="cadb40f9-a60d-4670-8955-bf48c30f1d81" providerId="ADAL" clId="{8FDA7673-F7EE-482A-B83E-BB81F29BA7EC}" dt="2022-10-14T04:15:44.489" v="481" actId="478"/>
          <ac:picMkLst>
            <pc:docMk/>
            <pc:sldMk cId="3109602283" sldId="290"/>
            <ac:picMk id="7" creationId="{CDBC1A7F-2D2F-58D6-BD7C-77EB62B8D4AD}"/>
          </ac:picMkLst>
        </pc:picChg>
        <pc:picChg chg="del">
          <ac:chgData name="James Worcester" userId="cadb40f9-a60d-4670-8955-bf48c30f1d81" providerId="ADAL" clId="{8FDA7673-F7EE-482A-B83E-BB81F29BA7EC}" dt="2022-10-14T04:15:45.457" v="482" actId="478"/>
          <ac:picMkLst>
            <pc:docMk/>
            <pc:sldMk cId="3109602283" sldId="290"/>
            <ac:picMk id="8" creationId="{499E8300-BB6E-E6A0-9FE9-318B98E338A2}"/>
          </ac:picMkLst>
        </pc:picChg>
        <pc:picChg chg="add del mod">
          <ac:chgData name="James Worcester" userId="cadb40f9-a60d-4670-8955-bf48c30f1d81" providerId="ADAL" clId="{8FDA7673-F7EE-482A-B83E-BB81F29BA7EC}" dt="2022-10-14T04:16:35.911" v="515" actId="478"/>
          <ac:picMkLst>
            <pc:docMk/>
            <pc:sldMk cId="3109602283" sldId="290"/>
            <ac:picMk id="9" creationId="{C305B067-68A9-C9A5-6AD4-F9AB799AA7EA}"/>
          </ac:picMkLst>
        </pc:picChg>
        <pc:picChg chg="add del mod">
          <ac:chgData name="James Worcester" userId="cadb40f9-a60d-4670-8955-bf48c30f1d81" providerId="ADAL" clId="{8FDA7673-F7EE-482A-B83E-BB81F29BA7EC}" dt="2022-10-14T04:16:36.357" v="516" actId="478"/>
          <ac:picMkLst>
            <pc:docMk/>
            <pc:sldMk cId="3109602283" sldId="290"/>
            <ac:picMk id="11" creationId="{4C94E953-9CAB-B3BE-0530-7CB5D752BF08}"/>
          </ac:picMkLst>
        </pc:picChg>
        <pc:picChg chg="del mod">
          <ac:chgData name="James Worcester" userId="cadb40f9-a60d-4670-8955-bf48c30f1d81" providerId="ADAL" clId="{8FDA7673-F7EE-482A-B83E-BB81F29BA7EC}" dt="2022-10-14T04:15:45.969" v="483" actId="478"/>
          <ac:picMkLst>
            <pc:docMk/>
            <pc:sldMk cId="3109602283" sldId="290"/>
            <ac:picMk id="12" creationId="{85F9E939-01F5-64D9-39A0-BEE41A4F54F1}"/>
          </ac:picMkLst>
        </pc:picChg>
        <pc:picChg chg="add del mod">
          <ac:chgData name="James Worcester" userId="cadb40f9-a60d-4670-8955-bf48c30f1d81" providerId="ADAL" clId="{8FDA7673-F7EE-482A-B83E-BB81F29BA7EC}" dt="2022-10-14T04:16:36.835" v="517" actId="478"/>
          <ac:picMkLst>
            <pc:docMk/>
            <pc:sldMk cId="3109602283" sldId="290"/>
            <ac:picMk id="15" creationId="{8A8A314C-C8B6-B4BF-3D7A-4946CF14D5DE}"/>
          </ac:picMkLst>
        </pc:picChg>
        <pc:picChg chg="add del mod">
          <ac:chgData name="James Worcester" userId="cadb40f9-a60d-4670-8955-bf48c30f1d81" providerId="ADAL" clId="{8FDA7673-F7EE-482A-B83E-BB81F29BA7EC}" dt="2022-10-14T04:16:37.265" v="518" actId="478"/>
          <ac:picMkLst>
            <pc:docMk/>
            <pc:sldMk cId="3109602283" sldId="290"/>
            <ac:picMk id="18" creationId="{03AA32B8-510C-7B66-1D29-3FBC163A7F1F}"/>
          </ac:picMkLst>
        </pc:picChg>
        <pc:picChg chg="add del mod">
          <ac:chgData name="James Worcester" userId="cadb40f9-a60d-4670-8955-bf48c30f1d81" providerId="ADAL" clId="{8FDA7673-F7EE-482A-B83E-BB81F29BA7EC}" dt="2022-10-14T04:16:34.839" v="513" actId="478"/>
          <ac:picMkLst>
            <pc:docMk/>
            <pc:sldMk cId="3109602283" sldId="290"/>
            <ac:picMk id="20" creationId="{1EACC21D-007E-A83B-A441-442ACB7B30B9}"/>
          </ac:picMkLst>
        </pc:picChg>
        <pc:picChg chg="add mod">
          <ac:chgData name="James Worcester" userId="cadb40f9-a60d-4670-8955-bf48c30f1d81" providerId="ADAL" clId="{8FDA7673-F7EE-482A-B83E-BB81F29BA7EC}" dt="2022-10-14T04:20:11.781" v="586" actId="1076"/>
          <ac:picMkLst>
            <pc:docMk/>
            <pc:sldMk cId="3109602283" sldId="290"/>
            <ac:picMk id="22" creationId="{8A742CF2-2CF4-E622-63A7-8645E5798B2F}"/>
          </ac:picMkLst>
        </pc:picChg>
        <pc:picChg chg="add del mod">
          <ac:chgData name="James Worcester" userId="cadb40f9-a60d-4670-8955-bf48c30f1d81" providerId="ADAL" clId="{8FDA7673-F7EE-482A-B83E-BB81F29BA7EC}" dt="2022-10-14T04:16:54.957" v="529" actId="478"/>
          <ac:picMkLst>
            <pc:docMk/>
            <pc:sldMk cId="3109602283" sldId="290"/>
            <ac:picMk id="24" creationId="{C754ECA2-451F-5232-D611-73BFB0CF1218}"/>
          </ac:picMkLst>
        </pc:picChg>
        <pc:picChg chg="add mod">
          <ac:chgData name="James Worcester" userId="cadb40f9-a60d-4670-8955-bf48c30f1d81" providerId="ADAL" clId="{8FDA7673-F7EE-482A-B83E-BB81F29BA7EC}" dt="2022-10-14T04:20:06.613" v="585" actId="1076"/>
          <ac:picMkLst>
            <pc:docMk/>
            <pc:sldMk cId="3109602283" sldId="290"/>
            <ac:picMk id="26" creationId="{70F8D6C6-0350-29F9-53E8-43428ECBBA88}"/>
          </ac:picMkLst>
        </pc:picChg>
        <pc:picChg chg="add mod">
          <ac:chgData name="James Worcester" userId="cadb40f9-a60d-4670-8955-bf48c30f1d81" providerId="ADAL" clId="{8FDA7673-F7EE-482A-B83E-BB81F29BA7EC}" dt="2022-10-14T04:20:05.556" v="584" actId="1076"/>
          <ac:picMkLst>
            <pc:docMk/>
            <pc:sldMk cId="3109602283" sldId="290"/>
            <ac:picMk id="28" creationId="{9952E7A5-8768-3FA2-1C96-C89CFA5B0A22}"/>
          </ac:picMkLst>
        </pc:picChg>
        <pc:picChg chg="add mod">
          <ac:chgData name="James Worcester" userId="cadb40f9-a60d-4670-8955-bf48c30f1d81" providerId="ADAL" clId="{8FDA7673-F7EE-482A-B83E-BB81F29BA7EC}" dt="2022-10-14T04:20:02.124" v="583" actId="1076"/>
          <ac:picMkLst>
            <pc:docMk/>
            <pc:sldMk cId="3109602283" sldId="290"/>
            <ac:picMk id="30" creationId="{D1F27413-9726-0731-4FDB-37A7193836B9}"/>
          </ac:picMkLst>
        </pc:picChg>
        <pc:picChg chg="add mod">
          <ac:chgData name="James Worcester" userId="cadb40f9-a60d-4670-8955-bf48c30f1d81" providerId="ADAL" clId="{8FDA7673-F7EE-482A-B83E-BB81F29BA7EC}" dt="2022-10-14T04:19:17.111" v="576" actId="1076"/>
          <ac:picMkLst>
            <pc:docMk/>
            <pc:sldMk cId="3109602283" sldId="290"/>
            <ac:picMk id="32" creationId="{71CE5C04-B0DE-6365-0058-F2C8CC665298}"/>
          </ac:picMkLst>
        </pc:picChg>
        <pc:picChg chg="add mod ord">
          <ac:chgData name="James Worcester" userId="cadb40f9-a60d-4670-8955-bf48c30f1d81" providerId="ADAL" clId="{8FDA7673-F7EE-482A-B83E-BB81F29BA7EC}" dt="2022-10-14T04:20:16.377" v="587" actId="1076"/>
          <ac:picMkLst>
            <pc:docMk/>
            <pc:sldMk cId="3109602283" sldId="290"/>
            <ac:picMk id="34" creationId="{DFE29F35-434E-1189-A546-6137B64AFBFB}"/>
          </ac:picMkLst>
        </pc:picChg>
      </pc:sldChg>
      <pc:sldChg chg="addSp delSp modSp mod">
        <pc:chgData name="James Worcester" userId="cadb40f9-a60d-4670-8955-bf48c30f1d81" providerId="ADAL" clId="{8FDA7673-F7EE-482A-B83E-BB81F29BA7EC}" dt="2022-10-11T07:20:07.264" v="210" actId="20577"/>
        <pc:sldMkLst>
          <pc:docMk/>
          <pc:sldMk cId="511598867" sldId="320"/>
        </pc:sldMkLst>
        <pc:spChg chg="add mod">
          <ac:chgData name="James Worcester" userId="cadb40f9-a60d-4670-8955-bf48c30f1d81" providerId="ADAL" clId="{8FDA7673-F7EE-482A-B83E-BB81F29BA7EC}" dt="2022-10-05T10:09:28.758" v="149" actId="1076"/>
          <ac:spMkLst>
            <pc:docMk/>
            <pc:sldMk cId="511598867" sldId="320"/>
            <ac:spMk id="4" creationId="{DE730444-6D70-B98B-DD3A-9E9AE3D2D08A}"/>
          </ac:spMkLst>
        </pc:spChg>
        <pc:spChg chg="add mod">
          <ac:chgData name="James Worcester" userId="cadb40f9-a60d-4670-8955-bf48c30f1d81" providerId="ADAL" clId="{8FDA7673-F7EE-482A-B83E-BB81F29BA7EC}" dt="2022-10-05T10:05:40.396" v="86" actId="208"/>
          <ac:spMkLst>
            <pc:docMk/>
            <pc:sldMk cId="511598867" sldId="320"/>
            <ac:spMk id="6" creationId="{51312492-AA3B-C621-A1AD-AF65FFF769BC}"/>
          </ac:spMkLst>
        </pc:spChg>
        <pc:spChg chg="mod">
          <ac:chgData name="James Worcester" userId="cadb40f9-a60d-4670-8955-bf48c30f1d81" providerId="ADAL" clId="{8FDA7673-F7EE-482A-B83E-BB81F29BA7EC}" dt="2022-10-05T09:58:38.007" v="27" actId="1076"/>
          <ac:spMkLst>
            <pc:docMk/>
            <pc:sldMk cId="511598867" sldId="320"/>
            <ac:spMk id="9" creationId="{6478186F-8195-9E91-C2E5-476479F053EB}"/>
          </ac:spMkLst>
        </pc:spChg>
        <pc:spChg chg="add mod">
          <ac:chgData name="James Worcester" userId="cadb40f9-a60d-4670-8955-bf48c30f1d81" providerId="ADAL" clId="{8FDA7673-F7EE-482A-B83E-BB81F29BA7EC}" dt="2022-10-05T10:05:44.316" v="87" actId="208"/>
          <ac:spMkLst>
            <pc:docMk/>
            <pc:sldMk cId="511598867" sldId="320"/>
            <ac:spMk id="10" creationId="{BE042AFA-D08C-5E2B-FD76-229002AC9EE2}"/>
          </ac:spMkLst>
        </pc:spChg>
        <pc:spChg chg="add mod">
          <ac:chgData name="James Worcester" userId="cadb40f9-a60d-4670-8955-bf48c30f1d81" providerId="ADAL" clId="{8FDA7673-F7EE-482A-B83E-BB81F29BA7EC}" dt="2022-10-05T10:06:51.352" v="113" actId="1076"/>
          <ac:spMkLst>
            <pc:docMk/>
            <pc:sldMk cId="511598867" sldId="320"/>
            <ac:spMk id="11" creationId="{2DD8FA87-784B-6A34-B1C6-ED0F51E2EA1F}"/>
          </ac:spMkLst>
        </pc:spChg>
        <pc:spChg chg="add mod">
          <ac:chgData name="James Worcester" userId="cadb40f9-a60d-4670-8955-bf48c30f1d81" providerId="ADAL" clId="{8FDA7673-F7EE-482A-B83E-BB81F29BA7EC}" dt="2022-10-05T10:10:06.449" v="152" actId="208"/>
          <ac:spMkLst>
            <pc:docMk/>
            <pc:sldMk cId="511598867" sldId="320"/>
            <ac:spMk id="13" creationId="{7C26AB07-167C-CE11-DE9B-84631F87B5FB}"/>
          </ac:spMkLst>
        </pc:spChg>
        <pc:spChg chg="add mod">
          <ac:chgData name="James Worcester" userId="cadb40f9-a60d-4670-8955-bf48c30f1d81" providerId="ADAL" clId="{8FDA7673-F7EE-482A-B83E-BB81F29BA7EC}" dt="2022-10-05T10:10:18.281" v="156" actId="208"/>
          <ac:spMkLst>
            <pc:docMk/>
            <pc:sldMk cId="511598867" sldId="320"/>
            <ac:spMk id="15" creationId="{FE56AF69-B812-26F0-BAA0-B4DA861E5FF6}"/>
          </ac:spMkLst>
        </pc:spChg>
        <pc:spChg chg="add mod">
          <ac:chgData name="James Worcester" userId="cadb40f9-a60d-4670-8955-bf48c30f1d81" providerId="ADAL" clId="{8FDA7673-F7EE-482A-B83E-BB81F29BA7EC}" dt="2022-10-05T10:08:28.538" v="130" actId="1076"/>
          <ac:spMkLst>
            <pc:docMk/>
            <pc:sldMk cId="511598867" sldId="320"/>
            <ac:spMk id="17" creationId="{2E28E7A3-2FEB-FA91-FE24-3B3837585FD0}"/>
          </ac:spMkLst>
        </pc:spChg>
        <pc:spChg chg="mod">
          <ac:chgData name="James Worcester" userId="cadb40f9-a60d-4670-8955-bf48c30f1d81" providerId="ADAL" clId="{8FDA7673-F7EE-482A-B83E-BB81F29BA7EC}" dt="2022-10-05T10:09:23.440" v="148" actId="1076"/>
          <ac:spMkLst>
            <pc:docMk/>
            <pc:sldMk cId="511598867" sldId="320"/>
            <ac:spMk id="19" creationId="{E8D455C6-6AA2-5864-9AD1-756E9B86FD3C}"/>
          </ac:spMkLst>
        </pc:spChg>
        <pc:spChg chg="add mod">
          <ac:chgData name="James Worcester" userId="cadb40f9-a60d-4670-8955-bf48c30f1d81" providerId="ADAL" clId="{8FDA7673-F7EE-482A-B83E-BB81F29BA7EC}" dt="2022-10-05T10:10:53.301" v="159" actId="208"/>
          <ac:spMkLst>
            <pc:docMk/>
            <pc:sldMk cId="511598867" sldId="320"/>
            <ac:spMk id="20" creationId="{9795EBDE-653D-6A97-4DF5-296F2D7D323C}"/>
          </ac:spMkLst>
        </pc:spChg>
        <pc:spChg chg="add mod">
          <ac:chgData name="James Worcester" userId="cadb40f9-a60d-4670-8955-bf48c30f1d81" providerId="ADAL" clId="{8FDA7673-F7EE-482A-B83E-BB81F29BA7EC}" dt="2022-10-05T10:10:58.836" v="160" actId="14100"/>
          <ac:spMkLst>
            <pc:docMk/>
            <pc:sldMk cId="511598867" sldId="320"/>
            <ac:spMk id="21" creationId="{730E5C2C-FDCE-4E31-B339-EFCDF2C23299}"/>
          </ac:spMkLst>
        </pc:spChg>
        <pc:spChg chg="add mod">
          <ac:chgData name="James Worcester" userId="cadb40f9-a60d-4670-8955-bf48c30f1d81" providerId="ADAL" clId="{8FDA7673-F7EE-482A-B83E-BB81F29BA7EC}" dt="2022-10-05T10:09:39.639" v="151" actId="1076"/>
          <ac:spMkLst>
            <pc:docMk/>
            <pc:sldMk cId="511598867" sldId="320"/>
            <ac:spMk id="22" creationId="{FC4DDFD9-BFCA-12C3-1EB5-B6E5CDBDE514}"/>
          </ac:spMkLst>
        </pc:spChg>
        <pc:spChg chg="mod">
          <ac:chgData name="James Worcester" userId="cadb40f9-a60d-4670-8955-bf48c30f1d81" providerId="ADAL" clId="{8FDA7673-F7EE-482A-B83E-BB81F29BA7EC}" dt="2022-10-05T10:04:24.571" v="71" actId="1076"/>
          <ac:spMkLst>
            <pc:docMk/>
            <pc:sldMk cId="511598867" sldId="320"/>
            <ac:spMk id="167" creationId="{00000000-0000-0000-0000-000000000000}"/>
          </ac:spMkLst>
        </pc:spChg>
        <pc:spChg chg="mod">
          <ac:chgData name="James Worcester" userId="cadb40f9-a60d-4670-8955-bf48c30f1d81" providerId="ADAL" clId="{8FDA7673-F7EE-482A-B83E-BB81F29BA7EC}" dt="2022-10-11T07:20:07.264" v="210" actId="20577"/>
          <ac:spMkLst>
            <pc:docMk/>
            <pc:sldMk cId="511598867" sldId="320"/>
            <ac:spMk id="185" creationId="{00000000-0000-0000-0000-000000000000}"/>
          </ac:spMkLst>
        </pc:spChg>
        <pc:picChg chg="add mod">
          <ac:chgData name="James Worcester" userId="cadb40f9-a60d-4670-8955-bf48c30f1d81" providerId="ADAL" clId="{8FDA7673-F7EE-482A-B83E-BB81F29BA7EC}" dt="2022-10-05T10:09:28.758" v="149" actId="1076"/>
          <ac:picMkLst>
            <pc:docMk/>
            <pc:sldMk cId="511598867" sldId="320"/>
            <ac:picMk id="3" creationId="{8A6D2063-DCCF-3101-EE0E-09323E3947D5}"/>
          </ac:picMkLst>
        </pc:picChg>
        <pc:picChg chg="mod">
          <ac:chgData name="James Worcester" userId="cadb40f9-a60d-4670-8955-bf48c30f1d81" providerId="ADAL" clId="{8FDA7673-F7EE-482A-B83E-BB81F29BA7EC}" dt="2022-10-05T10:09:28.758" v="149" actId="1076"/>
          <ac:picMkLst>
            <pc:docMk/>
            <pc:sldMk cId="511598867" sldId="320"/>
            <ac:picMk id="23" creationId="{8A08F599-FB07-202C-6EDF-D53918E4E339}"/>
          </ac:picMkLst>
        </pc:picChg>
        <pc:picChg chg="del">
          <ac:chgData name="James Worcester" userId="cadb40f9-a60d-4670-8955-bf48c30f1d81" providerId="ADAL" clId="{8FDA7673-F7EE-482A-B83E-BB81F29BA7EC}" dt="2022-10-05T10:01:56.256" v="33" actId="478"/>
          <ac:picMkLst>
            <pc:docMk/>
            <pc:sldMk cId="511598867" sldId="320"/>
            <ac:picMk id="27" creationId="{2A2B500B-CF1B-35A9-9FFD-B08C7F60CE77}"/>
          </ac:picMkLst>
        </pc:picChg>
        <pc:picChg chg="mod">
          <ac:chgData name="James Worcester" userId="cadb40f9-a60d-4670-8955-bf48c30f1d81" providerId="ADAL" clId="{8FDA7673-F7EE-482A-B83E-BB81F29BA7EC}" dt="2022-10-05T10:07:20.599" v="124" actId="1076"/>
          <ac:picMkLst>
            <pc:docMk/>
            <pc:sldMk cId="511598867" sldId="320"/>
            <ac:picMk id="53" creationId="{9F52845E-F864-DC94-51EA-2F95D3566AB6}"/>
          </ac:picMkLst>
        </pc:picChg>
        <pc:picChg chg="mod">
          <ac:chgData name="James Worcester" userId="cadb40f9-a60d-4670-8955-bf48c30f1d81" providerId="ADAL" clId="{8FDA7673-F7EE-482A-B83E-BB81F29BA7EC}" dt="2022-10-05T10:08:51.321" v="136" actId="1076"/>
          <ac:picMkLst>
            <pc:docMk/>
            <pc:sldMk cId="511598867" sldId="320"/>
            <ac:picMk id="54" creationId="{8D9ABBE5-43EF-4187-103B-34FFF2B205A2}"/>
          </ac:picMkLst>
        </pc:picChg>
        <pc:picChg chg="mod">
          <ac:chgData name="James Worcester" userId="cadb40f9-a60d-4670-8955-bf48c30f1d81" providerId="ADAL" clId="{8FDA7673-F7EE-482A-B83E-BB81F29BA7EC}" dt="2022-10-05T10:09:28.758" v="149" actId="1076"/>
          <ac:picMkLst>
            <pc:docMk/>
            <pc:sldMk cId="511598867" sldId="320"/>
            <ac:picMk id="169" creationId="{00000000-0000-0000-0000-000000000000}"/>
          </ac:picMkLst>
        </pc:picChg>
      </pc:sldChg>
      <pc:sldChg chg="mod ord modShow">
        <pc:chgData name="James Worcester" userId="cadb40f9-a60d-4670-8955-bf48c30f1d81" providerId="ADAL" clId="{8FDA7673-F7EE-482A-B83E-BB81F29BA7EC}" dt="2022-10-14T04:24:26.918" v="605"/>
        <pc:sldMkLst>
          <pc:docMk/>
          <pc:sldMk cId="407190021" sldId="321"/>
        </pc:sldMkLst>
      </pc:sldChg>
      <pc:sldChg chg="mod ord modShow">
        <pc:chgData name="James Worcester" userId="cadb40f9-a60d-4670-8955-bf48c30f1d81" providerId="ADAL" clId="{8FDA7673-F7EE-482A-B83E-BB81F29BA7EC}" dt="2022-10-16T04:30:27.614" v="620"/>
        <pc:sldMkLst>
          <pc:docMk/>
          <pc:sldMk cId="1041842672" sldId="322"/>
        </pc:sldMkLst>
      </pc:sldChg>
      <pc:sldChg chg="ord">
        <pc:chgData name="James Worcester" userId="cadb40f9-a60d-4670-8955-bf48c30f1d81" providerId="ADAL" clId="{8FDA7673-F7EE-482A-B83E-BB81F29BA7EC}" dt="2022-10-11T07:22:35.780" v="287"/>
        <pc:sldMkLst>
          <pc:docMk/>
          <pc:sldMk cId="987810257" sldId="323"/>
        </pc:sldMkLst>
      </pc:sldChg>
      <pc:sldChg chg="mod ord modShow">
        <pc:chgData name="James Worcester" userId="cadb40f9-a60d-4670-8955-bf48c30f1d81" providerId="ADAL" clId="{8FDA7673-F7EE-482A-B83E-BB81F29BA7EC}" dt="2022-10-14T04:24:31.736" v="607"/>
        <pc:sldMkLst>
          <pc:docMk/>
          <pc:sldMk cId="1223094985" sldId="324"/>
        </pc:sldMkLst>
      </pc:sldChg>
      <pc:sldChg chg="ord">
        <pc:chgData name="James Worcester" userId="cadb40f9-a60d-4670-8955-bf48c30f1d81" providerId="ADAL" clId="{8FDA7673-F7EE-482A-B83E-BB81F29BA7EC}" dt="2022-10-14T05:18:29.525" v="609"/>
        <pc:sldMkLst>
          <pc:docMk/>
          <pc:sldMk cId="4142774752" sldId="326"/>
        </pc:sldMkLst>
      </pc:sldChg>
      <pc:sldChg chg="ord">
        <pc:chgData name="James Worcester" userId="cadb40f9-a60d-4670-8955-bf48c30f1d81" providerId="ADAL" clId="{8FDA7673-F7EE-482A-B83E-BB81F29BA7EC}" dt="2022-10-14T05:20:20.310" v="616"/>
        <pc:sldMkLst>
          <pc:docMk/>
          <pc:sldMk cId="405037382" sldId="327"/>
        </pc:sldMkLst>
      </pc:sldChg>
      <pc:sldChg chg="ord">
        <pc:chgData name="James Worcester" userId="cadb40f9-a60d-4670-8955-bf48c30f1d81" providerId="ADAL" clId="{8FDA7673-F7EE-482A-B83E-BB81F29BA7EC}" dt="2022-10-14T05:20:25.238" v="618"/>
        <pc:sldMkLst>
          <pc:docMk/>
          <pc:sldMk cId="738331222" sldId="328"/>
        </pc:sldMkLst>
      </pc:sldChg>
      <pc:sldChg chg="mod ord modShow">
        <pc:chgData name="James Worcester" userId="cadb40f9-a60d-4670-8955-bf48c30f1d81" providerId="ADAL" clId="{8FDA7673-F7EE-482A-B83E-BB81F29BA7EC}" dt="2022-10-16T04:30:46.747" v="626"/>
        <pc:sldMkLst>
          <pc:docMk/>
          <pc:sldMk cId="693285316" sldId="331"/>
        </pc:sldMkLst>
      </pc:sldChg>
      <pc:sldChg chg="mod ord modShow">
        <pc:chgData name="James Worcester" userId="cadb40f9-a60d-4670-8955-bf48c30f1d81" providerId="ADAL" clId="{8FDA7673-F7EE-482A-B83E-BB81F29BA7EC}" dt="2022-10-16T04:30:39.041" v="624"/>
        <pc:sldMkLst>
          <pc:docMk/>
          <pc:sldMk cId="1916796772" sldId="332"/>
        </pc:sldMkLst>
      </pc:sldChg>
      <pc:sldChg chg="mod ord modShow">
        <pc:chgData name="James Worcester" userId="cadb40f9-a60d-4670-8955-bf48c30f1d81" providerId="ADAL" clId="{8FDA7673-F7EE-482A-B83E-BB81F29BA7EC}" dt="2022-10-16T04:30:51.736" v="628"/>
        <pc:sldMkLst>
          <pc:docMk/>
          <pc:sldMk cId="2386827509" sldId="333"/>
        </pc:sldMkLst>
      </pc:sldChg>
      <pc:sldChg chg="mod ord modShow">
        <pc:chgData name="James Worcester" userId="cadb40f9-a60d-4670-8955-bf48c30f1d81" providerId="ADAL" clId="{8FDA7673-F7EE-482A-B83E-BB81F29BA7EC}" dt="2022-10-16T04:30:31.720" v="622"/>
        <pc:sldMkLst>
          <pc:docMk/>
          <pc:sldMk cId="3145544255" sldId="334"/>
        </pc:sldMkLst>
      </pc:sldChg>
      <pc:sldChg chg="addSp delSp modSp add mod">
        <pc:chgData name="James Worcester" userId="cadb40f9-a60d-4670-8955-bf48c30f1d81" providerId="ADAL" clId="{8FDA7673-F7EE-482A-B83E-BB81F29BA7EC}" dt="2022-10-12T08:03:09.217" v="462" actId="27614"/>
        <pc:sldMkLst>
          <pc:docMk/>
          <pc:sldMk cId="219500558" sldId="335"/>
        </pc:sldMkLst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4" creationId="{DE730444-6D70-B98B-DD3A-9E9AE3D2D08A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6" creationId="{51312492-AA3B-C621-A1AD-AF65FFF769BC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8" creationId="{232D3884-15F0-E6AD-1817-AAA52A2F8C2D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9" creationId="{6478186F-8195-9E91-C2E5-476479F053EB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10" creationId="{BE042AFA-D08C-5E2B-FD76-229002AC9EE2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11" creationId="{2DD8FA87-784B-6A34-B1C6-ED0F51E2EA1F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12" creationId="{F6BDABF3-6BEE-6E8D-EA78-688A22E97C71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13" creationId="{7C26AB07-167C-CE11-DE9B-84631F87B5FB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15" creationId="{FE56AF69-B812-26F0-BAA0-B4DA861E5FF6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17" creationId="{2E28E7A3-2FEB-FA91-FE24-3B3837585FD0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19" creationId="{E8D455C6-6AA2-5864-9AD1-756E9B86FD3C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20" creationId="{9795EBDE-653D-6A97-4DF5-296F2D7D323C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21" creationId="{730E5C2C-FDCE-4E31-B339-EFCDF2C23299}"/>
          </ac:spMkLst>
        </pc:spChg>
        <pc:spChg chg="del">
          <ac:chgData name="James Worcester" userId="cadb40f9-a60d-4670-8955-bf48c30f1d81" providerId="ADAL" clId="{8FDA7673-F7EE-482A-B83E-BB81F29BA7EC}" dt="2022-10-11T07:20:39.596" v="229" actId="478"/>
          <ac:spMkLst>
            <pc:docMk/>
            <pc:sldMk cId="219500558" sldId="335"/>
            <ac:spMk id="167" creationId="{00000000-0000-0000-0000-000000000000}"/>
          </ac:spMkLst>
        </pc:spChg>
        <pc:spChg chg="mod">
          <ac:chgData name="James Worcester" userId="cadb40f9-a60d-4670-8955-bf48c30f1d81" providerId="ADAL" clId="{8FDA7673-F7EE-482A-B83E-BB81F29BA7EC}" dt="2022-10-11T07:22:08.075" v="283" actId="14100"/>
          <ac:spMkLst>
            <pc:docMk/>
            <pc:sldMk cId="219500558" sldId="335"/>
            <ac:spMk id="185" creationId="{00000000-0000-0000-0000-000000000000}"/>
          </ac:spMkLst>
        </pc:spChg>
        <pc:picChg chg="add mod">
          <ac:chgData name="James Worcester" userId="cadb40f9-a60d-4670-8955-bf48c30f1d81" providerId="ADAL" clId="{8FDA7673-F7EE-482A-B83E-BB81F29BA7EC}" dt="2022-10-12T08:03:09.217" v="462" actId="27614"/>
          <ac:picMkLst>
            <pc:docMk/>
            <pc:sldMk cId="219500558" sldId="335"/>
            <ac:picMk id="3" creationId="{4DF5C10C-80BE-5E6E-4EF8-CFFACD8D3614}"/>
          </ac:picMkLst>
        </pc:picChg>
        <pc:picChg chg="del">
          <ac:chgData name="James Worcester" userId="cadb40f9-a60d-4670-8955-bf48c30f1d81" providerId="ADAL" clId="{8FDA7673-F7EE-482A-B83E-BB81F29BA7EC}" dt="2022-10-11T07:20:39.596" v="229" actId="478"/>
          <ac:picMkLst>
            <pc:docMk/>
            <pc:sldMk cId="219500558" sldId="335"/>
            <ac:picMk id="3" creationId="{8A6D2063-DCCF-3101-EE0E-09323E3947D5}"/>
          </ac:picMkLst>
        </pc:picChg>
        <pc:picChg chg="del">
          <ac:chgData name="James Worcester" userId="cadb40f9-a60d-4670-8955-bf48c30f1d81" providerId="ADAL" clId="{8FDA7673-F7EE-482A-B83E-BB81F29BA7EC}" dt="2022-10-11T07:20:50.093" v="230" actId="478"/>
          <ac:picMkLst>
            <pc:docMk/>
            <pc:sldMk cId="219500558" sldId="335"/>
            <ac:picMk id="5" creationId="{E8523632-CB02-AE89-8942-2252F032F413}"/>
          </ac:picMkLst>
        </pc:picChg>
        <pc:picChg chg="del">
          <ac:chgData name="James Worcester" userId="cadb40f9-a60d-4670-8955-bf48c30f1d81" providerId="ADAL" clId="{8FDA7673-F7EE-482A-B83E-BB81F29BA7EC}" dt="2022-10-11T07:20:39.596" v="229" actId="478"/>
          <ac:picMkLst>
            <pc:docMk/>
            <pc:sldMk cId="219500558" sldId="335"/>
            <ac:picMk id="7" creationId="{405D40C8-E9E3-CC23-10E4-5D9C53B09AEA}"/>
          </ac:picMkLst>
        </pc:picChg>
        <pc:picChg chg="del">
          <ac:chgData name="James Worcester" userId="cadb40f9-a60d-4670-8955-bf48c30f1d81" providerId="ADAL" clId="{8FDA7673-F7EE-482A-B83E-BB81F29BA7EC}" dt="2022-10-11T07:20:39.596" v="229" actId="478"/>
          <ac:picMkLst>
            <pc:docMk/>
            <pc:sldMk cId="219500558" sldId="335"/>
            <ac:picMk id="14" creationId="{1149379D-0650-AB9B-5244-7C58B68CD6E3}"/>
          </ac:picMkLst>
        </pc:picChg>
        <pc:picChg chg="del">
          <ac:chgData name="James Worcester" userId="cadb40f9-a60d-4670-8955-bf48c30f1d81" providerId="ADAL" clId="{8FDA7673-F7EE-482A-B83E-BB81F29BA7EC}" dt="2022-10-11T07:20:39.596" v="229" actId="478"/>
          <ac:picMkLst>
            <pc:docMk/>
            <pc:sldMk cId="219500558" sldId="335"/>
            <ac:picMk id="16" creationId="{765572D2-DD38-109E-6177-E132D229AD9E}"/>
          </ac:picMkLst>
        </pc:picChg>
        <pc:picChg chg="del">
          <ac:chgData name="James Worcester" userId="cadb40f9-a60d-4670-8955-bf48c30f1d81" providerId="ADAL" clId="{8FDA7673-F7EE-482A-B83E-BB81F29BA7EC}" dt="2022-10-11T07:20:39.596" v="229" actId="478"/>
          <ac:picMkLst>
            <pc:docMk/>
            <pc:sldMk cId="219500558" sldId="335"/>
            <ac:picMk id="18" creationId="{8875C797-7C71-2C4A-9BE8-77BF74E7D2A9}"/>
          </ac:picMkLst>
        </pc:picChg>
        <pc:picChg chg="del">
          <ac:chgData name="James Worcester" userId="cadb40f9-a60d-4670-8955-bf48c30f1d81" providerId="ADAL" clId="{8FDA7673-F7EE-482A-B83E-BB81F29BA7EC}" dt="2022-10-11T07:20:39.596" v="229" actId="478"/>
          <ac:picMkLst>
            <pc:docMk/>
            <pc:sldMk cId="219500558" sldId="335"/>
            <ac:picMk id="23" creationId="{8A08F599-FB07-202C-6EDF-D53918E4E339}"/>
          </ac:picMkLst>
        </pc:picChg>
        <pc:picChg chg="add del mod ord">
          <ac:chgData name="James Worcester" userId="cadb40f9-a60d-4670-8955-bf48c30f1d81" providerId="ADAL" clId="{8FDA7673-F7EE-482A-B83E-BB81F29BA7EC}" dt="2022-10-12T08:02:47.681" v="459" actId="478"/>
          <ac:picMkLst>
            <pc:docMk/>
            <pc:sldMk cId="219500558" sldId="335"/>
            <ac:picMk id="24" creationId="{09AD4324-688B-65D7-1849-84030DB4317B}"/>
          </ac:picMkLst>
        </pc:picChg>
        <pc:picChg chg="del">
          <ac:chgData name="James Worcester" userId="cadb40f9-a60d-4670-8955-bf48c30f1d81" providerId="ADAL" clId="{8FDA7673-F7EE-482A-B83E-BB81F29BA7EC}" dt="2022-10-11T07:20:39.596" v="229" actId="478"/>
          <ac:picMkLst>
            <pc:docMk/>
            <pc:sldMk cId="219500558" sldId="335"/>
            <ac:picMk id="53" creationId="{9F52845E-F864-DC94-51EA-2F95D3566AB6}"/>
          </ac:picMkLst>
        </pc:picChg>
        <pc:picChg chg="del">
          <ac:chgData name="James Worcester" userId="cadb40f9-a60d-4670-8955-bf48c30f1d81" providerId="ADAL" clId="{8FDA7673-F7EE-482A-B83E-BB81F29BA7EC}" dt="2022-10-11T07:20:39.596" v="229" actId="478"/>
          <ac:picMkLst>
            <pc:docMk/>
            <pc:sldMk cId="219500558" sldId="335"/>
            <ac:picMk id="54" creationId="{8D9ABBE5-43EF-4187-103B-34FFF2B205A2}"/>
          </ac:picMkLst>
        </pc:picChg>
        <pc:picChg chg="del">
          <ac:chgData name="James Worcester" userId="cadb40f9-a60d-4670-8955-bf48c30f1d81" providerId="ADAL" clId="{8FDA7673-F7EE-482A-B83E-BB81F29BA7EC}" dt="2022-10-11T07:20:39.596" v="229" actId="478"/>
          <ac:picMkLst>
            <pc:docMk/>
            <pc:sldMk cId="219500558" sldId="335"/>
            <ac:picMk id="169" creationId="{00000000-0000-0000-0000-000000000000}"/>
          </ac:picMkLst>
        </pc:picChg>
        <pc:picChg chg="del">
          <ac:chgData name="James Worcester" userId="cadb40f9-a60d-4670-8955-bf48c30f1d81" providerId="ADAL" clId="{8FDA7673-F7EE-482A-B83E-BB81F29BA7EC}" dt="2022-10-11T07:20:39.596" v="229" actId="478"/>
          <ac:picMkLst>
            <pc:docMk/>
            <pc:sldMk cId="219500558" sldId="335"/>
            <ac:picMk id="177" creationId="{00000000-0000-0000-0000-000000000000}"/>
          </ac:picMkLst>
        </pc:picChg>
      </pc:sldChg>
      <pc:sldChg chg="addSp delSp modSp add mod">
        <pc:chgData name="James Worcester" userId="cadb40f9-a60d-4670-8955-bf48c30f1d81" providerId="ADAL" clId="{8FDA7673-F7EE-482A-B83E-BB81F29BA7EC}" dt="2022-10-12T08:07:19.232" v="467" actId="1076"/>
        <pc:sldMkLst>
          <pc:docMk/>
          <pc:sldMk cId="3501718709" sldId="336"/>
        </pc:sldMkLst>
        <pc:spChg chg="mod">
          <ac:chgData name="James Worcester" userId="cadb40f9-a60d-4670-8955-bf48c30f1d81" providerId="ADAL" clId="{8FDA7673-F7EE-482A-B83E-BB81F29BA7EC}" dt="2022-10-11T07:22:17.115" v="285" actId="14100"/>
          <ac:spMkLst>
            <pc:docMk/>
            <pc:sldMk cId="3501718709" sldId="336"/>
            <ac:spMk id="185" creationId="{00000000-0000-0000-0000-000000000000}"/>
          </ac:spMkLst>
        </pc:spChg>
        <pc:picChg chg="add del mod ord">
          <ac:chgData name="James Worcester" userId="cadb40f9-a60d-4670-8955-bf48c30f1d81" providerId="ADAL" clId="{8FDA7673-F7EE-482A-B83E-BB81F29BA7EC}" dt="2022-10-12T08:07:03.327" v="463" actId="478"/>
          <ac:picMkLst>
            <pc:docMk/>
            <pc:sldMk cId="3501718709" sldId="336"/>
            <ac:picMk id="3" creationId="{8F6FF9E0-492D-200B-0291-F917C6BD8502}"/>
          </ac:picMkLst>
        </pc:picChg>
        <pc:picChg chg="add mod">
          <ac:chgData name="James Worcester" userId="cadb40f9-a60d-4670-8955-bf48c30f1d81" providerId="ADAL" clId="{8FDA7673-F7EE-482A-B83E-BB81F29BA7EC}" dt="2022-10-12T08:07:19.232" v="467" actId="1076"/>
          <ac:picMkLst>
            <pc:docMk/>
            <pc:sldMk cId="3501718709" sldId="336"/>
            <ac:picMk id="4" creationId="{43C6B459-B3F4-7144-7444-C9ECAB937074}"/>
          </ac:picMkLst>
        </pc:picChg>
        <pc:picChg chg="del">
          <ac:chgData name="James Worcester" userId="cadb40f9-a60d-4670-8955-bf48c30f1d81" providerId="ADAL" clId="{8FDA7673-F7EE-482A-B83E-BB81F29BA7EC}" dt="2022-10-11T07:21:28.745" v="243" actId="478"/>
          <ac:picMkLst>
            <pc:docMk/>
            <pc:sldMk cId="3501718709" sldId="336"/>
            <ac:picMk id="24" creationId="{09AD4324-688B-65D7-1849-84030DB4317B}"/>
          </ac:picMkLst>
        </pc:picChg>
      </pc:sldChg>
      <pc:sldChg chg="addSp delSp modSp add del mod ord">
        <pc:chgData name="James Worcester" userId="cadb40f9-a60d-4670-8955-bf48c30f1d81" providerId="ADAL" clId="{8FDA7673-F7EE-482A-B83E-BB81F29BA7EC}" dt="2022-10-12T07:46:42.293" v="408" actId="2696"/>
        <pc:sldMkLst>
          <pc:docMk/>
          <pc:sldMk cId="15410844" sldId="337"/>
        </pc:sldMkLst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4" creationId="{DE730444-6D70-B98B-DD3A-9E9AE3D2D08A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6" creationId="{51312492-AA3B-C621-A1AD-AF65FFF769BC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8" creationId="{232D3884-15F0-E6AD-1817-AAA52A2F8C2D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9" creationId="{6478186F-8195-9E91-C2E5-476479F053EB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10" creationId="{BE042AFA-D08C-5E2B-FD76-229002AC9EE2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11" creationId="{2DD8FA87-784B-6A34-B1C6-ED0F51E2EA1F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12" creationId="{F6BDABF3-6BEE-6E8D-EA78-688A22E97C71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13" creationId="{7C26AB07-167C-CE11-DE9B-84631F87B5FB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15" creationId="{FE56AF69-B812-26F0-BAA0-B4DA861E5FF6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17" creationId="{2E28E7A3-2FEB-FA91-FE24-3B3837585FD0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19" creationId="{E8D455C6-6AA2-5864-9AD1-756E9B86FD3C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20" creationId="{9795EBDE-653D-6A97-4DF5-296F2D7D323C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21" creationId="{730E5C2C-FDCE-4E31-B339-EFCDF2C23299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22" creationId="{FC4DDFD9-BFCA-12C3-1EB5-B6E5CDBDE514}"/>
          </ac:spMkLst>
        </pc:spChg>
        <pc:spChg chg="add mod">
          <ac:chgData name="James Worcester" userId="cadb40f9-a60d-4670-8955-bf48c30f1d81" providerId="ADAL" clId="{8FDA7673-F7EE-482A-B83E-BB81F29BA7EC}" dt="2022-10-12T07:46:10.920" v="404" actId="1076"/>
          <ac:spMkLst>
            <pc:docMk/>
            <pc:sldMk cId="15410844" sldId="337"/>
            <ac:spMk id="24" creationId="{0154FAB5-8A98-9CF4-F09C-E755C68F1AD9}"/>
          </ac:spMkLst>
        </pc:spChg>
        <pc:spChg chg="del">
          <ac:chgData name="James Worcester" userId="cadb40f9-a60d-4670-8955-bf48c30f1d81" providerId="ADAL" clId="{8FDA7673-F7EE-482A-B83E-BB81F29BA7EC}" dt="2022-10-12T07:44:03.106" v="291" actId="478"/>
          <ac:spMkLst>
            <pc:docMk/>
            <pc:sldMk cId="15410844" sldId="337"/>
            <ac:spMk id="167" creationId="{00000000-0000-0000-0000-000000000000}"/>
          </ac:spMkLst>
        </pc:spChg>
        <pc:spChg chg="mod">
          <ac:chgData name="James Worcester" userId="cadb40f9-a60d-4670-8955-bf48c30f1d81" providerId="ADAL" clId="{8FDA7673-F7EE-482A-B83E-BB81F29BA7EC}" dt="2022-10-12T07:45:40.175" v="398" actId="20577"/>
          <ac:spMkLst>
            <pc:docMk/>
            <pc:sldMk cId="15410844" sldId="337"/>
            <ac:spMk id="185" creationId="{00000000-0000-0000-0000-000000000000}"/>
          </ac:spMkLst>
        </pc:spChg>
        <pc:graphicFrameChg chg="add del mod">
          <ac:chgData name="James Worcester" userId="cadb40f9-a60d-4670-8955-bf48c30f1d81" providerId="ADAL" clId="{8FDA7673-F7EE-482A-B83E-BB81F29BA7EC}" dt="2022-10-12T07:45:47.672" v="400"/>
          <ac:graphicFrameMkLst>
            <pc:docMk/>
            <pc:sldMk cId="15410844" sldId="337"/>
            <ac:graphicFrameMk id="2" creationId="{46271B51-BAF6-1F05-8FAE-0507A41FEEC2}"/>
          </ac:graphicFrameMkLst>
        </pc:graphicFrameChg>
        <pc:picChg chg="del">
          <ac:chgData name="James Worcester" userId="cadb40f9-a60d-4670-8955-bf48c30f1d81" providerId="ADAL" clId="{8FDA7673-F7EE-482A-B83E-BB81F29BA7EC}" dt="2022-10-12T07:44:03.106" v="291" actId="478"/>
          <ac:picMkLst>
            <pc:docMk/>
            <pc:sldMk cId="15410844" sldId="337"/>
            <ac:picMk id="3" creationId="{8A6D2063-DCCF-3101-EE0E-09323E3947D5}"/>
          </ac:picMkLst>
        </pc:picChg>
        <pc:picChg chg="del">
          <ac:chgData name="James Worcester" userId="cadb40f9-a60d-4670-8955-bf48c30f1d81" providerId="ADAL" clId="{8FDA7673-F7EE-482A-B83E-BB81F29BA7EC}" dt="2022-10-12T07:44:03.106" v="291" actId="478"/>
          <ac:picMkLst>
            <pc:docMk/>
            <pc:sldMk cId="15410844" sldId="337"/>
            <ac:picMk id="7" creationId="{405D40C8-E9E3-CC23-10E4-5D9C53B09AEA}"/>
          </ac:picMkLst>
        </pc:picChg>
        <pc:picChg chg="del">
          <ac:chgData name="James Worcester" userId="cadb40f9-a60d-4670-8955-bf48c30f1d81" providerId="ADAL" clId="{8FDA7673-F7EE-482A-B83E-BB81F29BA7EC}" dt="2022-10-12T07:44:03.106" v="291" actId="478"/>
          <ac:picMkLst>
            <pc:docMk/>
            <pc:sldMk cId="15410844" sldId="337"/>
            <ac:picMk id="14" creationId="{1149379D-0650-AB9B-5244-7C58B68CD6E3}"/>
          </ac:picMkLst>
        </pc:picChg>
        <pc:picChg chg="del">
          <ac:chgData name="James Worcester" userId="cadb40f9-a60d-4670-8955-bf48c30f1d81" providerId="ADAL" clId="{8FDA7673-F7EE-482A-B83E-BB81F29BA7EC}" dt="2022-10-12T07:44:03.106" v="291" actId="478"/>
          <ac:picMkLst>
            <pc:docMk/>
            <pc:sldMk cId="15410844" sldId="337"/>
            <ac:picMk id="16" creationId="{765572D2-DD38-109E-6177-E132D229AD9E}"/>
          </ac:picMkLst>
        </pc:picChg>
        <pc:picChg chg="del">
          <ac:chgData name="James Worcester" userId="cadb40f9-a60d-4670-8955-bf48c30f1d81" providerId="ADAL" clId="{8FDA7673-F7EE-482A-B83E-BB81F29BA7EC}" dt="2022-10-12T07:44:03.106" v="291" actId="478"/>
          <ac:picMkLst>
            <pc:docMk/>
            <pc:sldMk cId="15410844" sldId="337"/>
            <ac:picMk id="18" creationId="{8875C797-7C71-2C4A-9BE8-77BF74E7D2A9}"/>
          </ac:picMkLst>
        </pc:picChg>
        <pc:picChg chg="del">
          <ac:chgData name="James Worcester" userId="cadb40f9-a60d-4670-8955-bf48c30f1d81" providerId="ADAL" clId="{8FDA7673-F7EE-482A-B83E-BB81F29BA7EC}" dt="2022-10-12T07:44:03.106" v="291" actId="478"/>
          <ac:picMkLst>
            <pc:docMk/>
            <pc:sldMk cId="15410844" sldId="337"/>
            <ac:picMk id="23" creationId="{8A08F599-FB07-202C-6EDF-D53918E4E339}"/>
          </ac:picMkLst>
        </pc:picChg>
        <pc:picChg chg="del">
          <ac:chgData name="James Worcester" userId="cadb40f9-a60d-4670-8955-bf48c30f1d81" providerId="ADAL" clId="{8FDA7673-F7EE-482A-B83E-BB81F29BA7EC}" dt="2022-10-12T07:44:03.106" v="291" actId="478"/>
          <ac:picMkLst>
            <pc:docMk/>
            <pc:sldMk cId="15410844" sldId="337"/>
            <ac:picMk id="53" creationId="{9F52845E-F864-DC94-51EA-2F95D3566AB6}"/>
          </ac:picMkLst>
        </pc:picChg>
        <pc:picChg chg="del">
          <ac:chgData name="James Worcester" userId="cadb40f9-a60d-4670-8955-bf48c30f1d81" providerId="ADAL" clId="{8FDA7673-F7EE-482A-B83E-BB81F29BA7EC}" dt="2022-10-12T07:44:03.106" v="291" actId="478"/>
          <ac:picMkLst>
            <pc:docMk/>
            <pc:sldMk cId="15410844" sldId="337"/>
            <ac:picMk id="54" creationId="{8D9ABBE5-43EF-4187-103B-34FFF2B205A2}"/>
          </ac:picMkLst>
        </pc:picChg>
        <pc:picChg chg="del">
          <ac:chgData name="James Worcester" userId="cadb40f9-a60d-4670-8955-bf48c30f1d81" providerId="ADAL" clId="{8FDA7673-F7EE-482A-B83E-BB81F29BA7EC}" dt="2022-10-12T07:44:03.106" v="291" actId="478"/>
          <ac:picMkLst>
            <pc:docMk/>
            <pc:sldMk cId="15410844" sldId="337"/>
            <ac:picMk id="169" creationId="{00000000-0000-0000-0000-000000000000}"/>
          </ac:picMkLst>
        </pc:picChg>
        <pc:picChg chg="del">
          <ac:chgData name="James Worcester" userId="cadb40f9-a60d-4670-8955-bf48c30f1d81" providerId="ADAL" clId="{8FDA7673-F7EE-482A-B83E-BB81F29BA7EC}" dt="2022-10-12T07:44:03.106" v="291" actId="478"/>
          <ac:picMkLst>
            <pc:docMk/>
            <pc:sldMk cId="15410844" sldId="337"/>
            <ac:picMk id="177" creationId="{00000000-0000-0000-0000-000000000000}"/>
          </ac:picMkLst>
        </pc:picChg>
      </pc:sldChg>
      <pc:sldChg chg="addSp delSp modSp add mod ord modShow">
        <pc:chgData name="James Worcester" userId="cadb40f9-a60d-4670-8955-bf48c30f1d81" providerId="ADAL" clId="{8FDA7673-F7EE-482A-B83E-BB81F29BA7EC}" dt="2022-10-14T04:24:16.035" v="603" actId="14100"/>
        <pc:sldMkLst>
          <pc:docMk/>
          <pc:sldMk cId="2751490706" sldId="338"/>
        </pc:sldMkLst>
        <pc:spChg chg="del mod">
          <ac:chgData name="James Worcester" userId="cadb40f9-a60d-4670-8955-bf48c30f1d81" providerId="ADAL" clId="{8FDA7673-F7EE-482A-B83E-BB81F29BA7EC}" dt="2022-10-12T07:47:37.764" v="435" actId="478"/>
          <ac:spMkLst>
            <pc:docMk/>
            <pc:sldMk cId="2751490706" sldId="338"/>
            <ac:spMk id="2" creationId="{F2CE1D5B-0B7C-E3C3-A925-F4252A66D7D7}"/>
          </ac:spMkLst>
        </pc:spChg>
        <pc:spChg chg="del mod">
          <ac:chgData name="James Worcester" userId="cadb40f9-a60d-4670-8955-bf48c30f1d81" providerId="ADAL" clId="{8FDA7673-F7EE-482A-B83E-BB81F29BA7EC}" dt="2022-10-12T07:47:39.497" v="438" actId="478"/>
          <ac:spMkLst>
            <pc:docMk/>
            <pc:sldMk cId="2751490706" sldId="338"/>
            <ac:spMk id="3" creationId="{9518B775-F0AB-C4DE-D6AD-98897BE08AC5}"/>
          </ac:spMkLst>
        </pc:spChg>
        <pc:spChg chg="del">
          <ac:chgData name="James Worcester" userId="cadb40f9-a60d-4670-8955-bf48c30f1d81" providerId="ADAL" clId="{8FDA7673-F7EE-482A-B83E-BB81F29BA7EC}" dt="2022-10-12T07:47:36.097" v="432" actId="478"/>
          <ac:spMkLst>
            <pc:docMk/>
            <pc:sldMk cId="2751490706" sldId="338"/>
            <ac:spMk id="12" creationId="{F6BDABF3-6BEE-6E8D-EA78-688A22E97C71}"/>
          </ac:spMkLst>
        </pc:spChg>
        <pc:spChg chg="mod">
          <ac:chgData name="James Worcester" userId="cadb40f9-a60d-4670-8955-bf48c30f1d81" providerId="ADAL" clId="{8FDA7673-F7EE-482A-B83E-BB81F29BA7EC}" dt="2022-10-14T04:24:16.035" v="603" actId="14100"/>
          <ac:spMkLst>
            <pc:docMk/>
            <pc:sldMk cId="2751490706" sldId="338"/>
            <ac:spMk id="185" creationId="{00000000-0000-0000-0000-000000000000}"/>
          </ac:spMkLst>
        </pc:spChg>
        <pc:graphicFrameChg chg="add del mod modGraphic">
          <ac:chgData name="James Worcester" userId="cadb40f9-a60d-4670-8955-bf48c30f1d81" providerId="ADAL" clId="{8FDA7673-F7EE-482A-B83E-BB81F29BA7EC}" dt="2022-10-12T07:48:08.663" v="446" actId="478"/>
          <ac:graphicFrameMkLst>
            <pc:docMk/>
            <pc:sldMk cId="2751490706" sldId="338"/>
            <ac:graphicFrameMk id="4" creationId="{2777B099-400D-0453-6226-AE8261443D88}"/>
          </ac:graphicFrameMkLst>
        </pc:graphicFrameChg>
        <pc:graphicFrameChg chg="add del mod">
          <ac:chgData name="James Worcester" userId="cadb40f9-a60d-4670-8955-bf48c30f1d81" providerId="ADAL" clId="{8FDA7673-F7EE-482A-B83E-BB81F29BA7EC}" dt="2022-10-12T07:54:55.623" v="448"/>
          <ac:graphicFrameMkLst>
            <pc:docMk/>
            <pc:sldMk cId="2751490706" sldId="338"/>
            <ac:graphicFrameMk id="6" creationId="{227868BE-9316-58BE-680A-02986EDBE90C}"/>
          </ac:graphicFrameMkLst>
        </pc:graphicFrameChg>
        <pc:picChg chg="del">
          <ac:chgData name="James Worcester" userId="cadb40f9-a60d-4670-8955-bf48c30f1d81" providerId="ADAL" clId="{8FDA7673-F7EE-482A-B83E-BB81F29BA7EC}" dt="2022-10-12T07:55:56.600" v="451" actId="478"/>
          <ac:picMkLst>
            <pc:docMk/>
            <pc:sldMk cId="2751490706" sldId="338"/>
            <ac:picMk id="5" creationId="{E8523632-CB02-AE89-8942-2252F032F413}"/>
          </ac:picMkLst>
        </pc:picChg>
        <pc:picChg chg="add mod">
          <ac:chgData name="James Worcester" userId="cadb40f9-a60d-4670-8955-bf48c30f1d81" providerId="ADAL" clId="{8FDA7673-F7EE-482A-B83E-BB81F29BA7EC}" dt="2022-10-12T08:12:46.461" v="479" actId="1076"/>
          <ac:picMkLst>
            <pc:docMk/>
            <pc:sldMk cId="2751490706" sldId="338"/>
            <ac:picMk id="8" creationId="{5B96D2F4-A416-800E-7FC0-C5E60179A2B7}"/>
          </ac:picMkLst>
        </pc:picChg>
        <pc:picChg chg="del">
          <ac:chgData name="James Worcester" userId="cadb40f9-a60d-4670-8955-bf48c30f1d81" providerId="ADAL" clId="{8FDA7673-F7EE-482A-B83E-BB81F29BA7EC}" dt="2022-10-12T07:47:36.658" v="433" actId="478"/>
          <ac:picMkLst>
            <pc:docMk/>
            <pc:sldMk cId="2751490706" sldId="338"/>
            <ac:picMk id="14" creationId="{1149379D-0650-AB9B-5244-7C58B68CD6E3}"/>
          </ac:picMkLst>
        </pc:picChg>
        <pc:picChg chg="add del">
          <ac:chgData name="James Worcester" userId="cadb40f9-a60d-4670-8955-bf48c30f1d81" providerId="ADAL" clId="{8FDA7673-F7EE-482A-B83E-BB81F29BA7EC}" dt="2022-10-12T07:47:02.329" v="431" actId="478"/>
          <ac:picMkLst>
            <pc:docMk/>
            <pc:sldMk cId="2751490706" sldId="338"/>
            <ac:picMk id="16" creationId="{765572D2-DD38-109E-6177-E132D229AD9E}"/>
          </ac:picMkLst>
        </pc:picChg>
        <pc:picChg chg="del">
          <ac:chgData name="James Worcester" userId="cadb40f9-a60d-4670-8955-bf48c30f1d81" providerId="ADAL" clId="{8FDA7673-F7EE-482A-B83E-BB81F29BA7EC}" dt="2022-10-12T07:47:38.325" v="436" actId="478"/>
          <ac:picMkLst>
            <pc:docMk/>
            <pc:sldMk cId="2751490706" sldId="338"/>
            <ac:picMk id="18" creationId="{8875C797-7C71-2C4A-9BE8-77BF74E7D2A9}"/>
          </ac:picMkLst>
        </pc:picChg>
      </pc:sldChg>
    </pc:docChg>
  </pc:docChgLst>
  <pc:docChgLst>
    <pc:chgData name="ALEX MCCOY" userId="S::19394059@students.ltu.edu.au::a9e4b084-49f3-4cbb-b3b5-160965570bd4" providerId="AD" clId="Web-{AE71DE77-47FB-470E-AFC6-BD57CCBD8E39}"/>
    <pc:docChg chg="sldOrd">
      <pc:chgData name="ALEX MCCOY" userId="S::19394059@students.ltu.edu.au::a9e4b084-49f3-4cbb-b3b5-160965570bd4" providerId="AD" clId="Web-{AE71DE77-47FB-470E-AFC6-BD57CCBD8E39}" dt="2022-04-24T23:28:15.188" v="0"/>
      <pc:docMkLst>
        <pc:docMk/>
      </pc:docMkLst>
      <pc:sldChg chg="ord">
        <pc:chgData name="ALEX MCCOY" userId="S::19394059@students.ltu.edu.au::a9e4b084-49f3-4cbb-b3b5-160965570bd4" providerId="AD" clId="Web-{AE71DE77-47FB-470E-AFC6-BD57CCBD8E39}" dt="2022-04-24T23:28:15.188" v="0"/>
        <pc:sldMkLst>
          <pc:docMk/>
          <pc:sldMk cId="1757451723" sldId="273"/>
        </pc:sldMkLst>
      </pc:sldChg>
    </pc:docChg>
  </pc:docChgLst>
  <pc:docChgLst>
    <pc:chgData name="ALEX MCCOY" userId="S::19394059@students.ltu.edu.au::a9e4b084-49f3-4cbb-b3b5-160965570bd4" providerId="AD" clId="Web-{C0726A15-80EC-474D-B48E-DEAA005D0DC3}"/>
    <pc:docChg chg="modSld sldOrd">
      <pc:chgData name="ALEX MCCOY" userId="S::19394059@students.ltu.edu.au::a9e4b084-49f3-4cbb-b3b5-160965570bd4" providerId="AD" clId="Web-{C0726A15-80EC-474D-B48E-DEAA005D0DC3}" dt="2022-04-27T06:39:45.756" v="77"/>
      <pc:docMkLst>
        <pc:docMk/>
      </pc:docMkLst>
      <pc:sldChg chg="addSp delSp modSp addAnim delAnim modAnim">
        <pc:chgData name="ALEX MCCOY" userId="S::19394059@students.ltu.edu.au::a9e4b084-49f3-4cbb-b3b5-160965570bd4" providerId="AD" clId="Web-{C0726A15-80EC-474D-B48E-DEAA005D0DC3}" dt="2022-04-27T06:38:28.395" v="64" actId="20577"/>
        <pc:sldMkLst>
          <pc:docMk/>
          <pc:sldMk cId="3786732105" sldId="265"/>
        </pc:sldMkLst>
        <pc:spChg chg="add del mod">
          <ac:chgData name="ALEX MCCOY" userId="S::19394059@students.ltu.edu.au::a9e4b084-49f3-4cbb-b3b5-160965570bd4" providerId="AD" clId="Web-{C0726A15-80EC-474D-B48E-DEAA005D0DC3}" dt="2022-04-27T06:28:00.570" v="10"/>
          <ac:spMkLst>
            <pc:docMk/>
            <pc:sldMk cId="3786732105" sldId="265"/>
            <ac:spMk id="2" creationId="{62DFD222-7EE2-DA2A-1E52-9CC2963320C5}"/>
          </ac:spMkLst>
        </pc:spChg>
        <pc:spChg chg="mod">
          <ac:chgData name="ALEX MCCOY" userId="S::19394059@students.ltu.edu.au::a9e4b084-49f3-4cbb-b3b5-160965570bd4" providerId="AD" clId="Web-{C0726A15-80EC-474D-B48E-DEAA005D0DC3}" dt="2022-04-27T06:38:28.395" v="64" actId="20577"/>
          <ac:spMkLst>
            <pc:docMk/>
            <pc:sldMk cId="3786732105" sldId="265"/>
            <ac:spMk id="6" creationId="{898FA6D9-8272-45C0-9F7C-278D25801709}"/>
          </ac:spMkLst>
        </pc:spChg>
        <pc:picChg chg="mod">
          <ac:chgData name="ALEX MCCOY" userId="S::19394059@students.ltu.edu.au::a9e4b084-49f3-4cbb-b3b5-160965570bd4" providerId="AD" clId="Web-{C0726A15-80EC-474D-B48E-DEAA005D0DC3}" dt="2022-04-27T06:37:21.238" v="58" actId="1076"/>
          <ac:picMkLst>
            <pc:docMk/>
            <pc:sldMk cId="3786732105" sldId="265"/>
            <ac:picMk id="5" creationId="{32F63169-27AC-2A85-4AD9-26449E8356C0}"/>
          </ac:picMkLst>
        </pc:picChg>
        <pc:picChg chg="add mod">
          <ac:chgData name="ALEX MCCOY" userId="S::19394059@students.ltu.edu.au::a9e4b084-49f3-4cbb-b3b5-160965570bd4" providerId="AD" clId="Web-{C0726A15-80EC-474D-B48E-DEAA005D0DC3}" dt="2022-04-27T06:37:22.972" v="59" actId="1076"/>
          <ac:picMkLst>
            <pc:docMk/>
            <pc:sldMk cId="3786732105" sldId="265"/>
            <ac:picMk id="7" creationId="{37E09CE4-633C-E040-37FB-635F5B8577C0}"/>
          </ac:picMkLst>
        </pc:picChg>
      </pc:sldChg>
      <pc:sldChg chg="addSp delSp modSp ord addAnim modAnim">
        <pc:chgData name="ALEX MCCOY" userId="S::19394059@students.ltu.edu.au::a9e4b084-49f3-4cbb-b3b5-160965570bd4" providerId="AD" clId="Web-{C0726A15-80EC-474D-B48E-DEAA005D0DC3}" dt="2022-04-27T06:39:45.756" v="77"/>
        <pc:sldMkLst>
          <pc:docMk/>
          <pc:sldMk cId="427799003" sldId="278"/>
        </pc:sldMkLst>
        <pc:spChg chg="del">
          <ac:chgData name="ALEX MCCOY" userId="S::19394059@students.ltu.edu.au::a9e4b084-49f3-4cbb-b3b5-160965570bd4" providerId="AD" clId="Web-{C0726A15-80EC-474D-B48E-DEAA005D0DC3}" dt="2022-04-27T06:39:14.209" v="66"/>
          <ac:spMkLst>
            <pc:docMk/>
            <pc:sldMk cId="427799003" sldId="278"/>
            <ac:spMk id="3" creationId="{500CCE8C-8D5A-4405-95E8-A91C066DDD75}"/>
          </ac:spMkLst>
        </pc:spChg>
        <pc:spChg chg="add del mod">
          <ac:chgData name="ALEX MCCOY" userId="S::19394059@students.ltu.edu.au::a9e4b084-49f3-4cbb-b3b5-160965570bd4" providerId="AD" clId="Web-{C0726A15-80EC-474D-B48E-DEAA005D0DC3}" dt="2022-04-27T06:39:15.943" v="67"/>
          <ac:spMkLst>
            <pc:docMk/>
            <pc:sldMk cId="427799003" sldId="278"/>
            <ac:spMk id="5" creationId="{39AFDAFE-CC39-C4CA-2E4C-FD7CAE7BBC29}"/>
          </ac:spMkLst>
        </pc:spChg>
        <pc:picChg chg="add mod">
          <ac:chgData name="ALEX MCCOY" userId="S::19394059@students.ltu.edu.au::a9e4b084-49f3-4cbb-b3b5-160965570bd4" providerId="AD" clId="Web-{C0726A15-80EC-474D-B48E-DEAA005D0DC3}" dt="2022-04-27T06:39:37.522" v="75" actId="1076"/>
          <ac:picMkLst>
            <pc:docMk/>
            <pc:sldMk cId="427799003" sldId="278"/>
            <ac:picMk id="2" creationId="{5C097FE5-7012-D506-DF2D-3D78B00ABEFA}"/>
          </ac:picMkLst>
        </pc:picChg>
      </pc:sldChg>
      <pc:sldChg chg="addSp modSp addAnim modAnim">
        <pc:chgData name="ALEX MCCOY" userId="S::19394059@students.ltu.edu.au::a9e4b084-49f3-4cbb-b3b5-160965570bd4" providerId="AD" clId="Web-{C0726A15-80EC-474D-B48E-DEAA005D0DC3}" dt="2022-04-27T06:38:20.458" v="62" actId="20577"/>
        <pc:sldMkLst>
          <pc:docMk/>
          <pc:sldMk cId="2420413793" sldId="280"/>
        </pc:sldMkLst>
        <pc:spChg chg="mod">
          <ac:chgData name="ALEX MCCOY" userId="S::19394059@students.ltu.edu.au::a9e4b084-49f3-4cbb-b3b5-160965570bd4" providerId="AD" clId="Web-{C0726A15-80EC-474D-B48E-DEAA005D0DC3}" dt="2022-04-27T06:38:20.458" v="62" actId="20577"/>
          <ac:spMkLst>
            <pc:docMk/>
            <pc:sldMk cId="2420413793" sldId="280"/>
            <ac:spMk id="6" creationId="{898FA6D9-8272-45C0-9F7C-278D25801709}"/>
          </ac:spMkLst>
        </pc:spChg>
        <pc:picChg chg="add mod">
          <ac:chgData name="ALEX MCCOY" userId="S::19394059@students.ltu.edu.au::a9e4b084-49f3-4cbb-b3b5-160965570bd4" providerId="AD" clId="Web-{C0726A15-80EC-474D-B48E-DEAA005D0DC3}" dt="2022-04-27T06:33:21.499" v="28" actId="1076"/>
          <ac:picMkLst>
            <pc:docMk/>
            <pc:sldMk cId="2420413793" sldId="280"/>
            <ac:picMk id="2" creationId="{917BE306-291A-F992-E5A7-1BB472660812}"/>
          </ac:picMkLst>
        </pc:picChg>
        <pc:picChg chg="add mod">
          <ac:chgData name="ALEX MCCOY" userId="S::19394059@students.ltu.edu.au::a9e4b084-49f3-4cbb-b3b5-160965570bd4" providerId="AD" clId="Web-{C0726A15-80EC-474D-B48E-DEAA005D0DC3}" dt="2022-04-27T06:34:31.141" v="46" actId="1076"/>
          <ac:picMkLst>
            <pc:docMk/>
            <pc:sldMk cId="2420413793" sldId="280"/>
            <ac:picMk id="4" creationId="{81EA5757-9099-3A74-414F-4E1BE09D2F5B}"/>
          </ac:picMkLst>
        </pc:picChg>
        <pc:picChg chg="add mod">
          <ac:chgData name="ALEX MCCOY" userId="S::19394059@students.ltu.edu.au::a9e4b084-49f3-4cbb-b3b5-160965570bd4" providerId="AD" clId="Web-{C0726A15-80EC-474D-B48E-DEAA005D0DC3}" dt="2022-04-27T06:34:57.688" v="54" actId="1076"/>
          <ac:picMkLst>
            <pc:docMk/>
            <pc:sldMk cId="2420413793" sldId="280"/>
            <ac:picMk id="5" creationId="{3892580B-7EBA-2492-ED1A-FD42BF31ADC7}"/>
          </ac:picMkLst>
        </pc:picChg>
      </pc:sldChg>
    </pc:docChg>
  </pc:docChgLst>
  <pc:docChgLst>
    <pc:chgData name="ALI MOHAMMED SULAIMAN ALI ALRIYAMI" userId="S::20134820@students.ltu.edu.au::74ac223e-4656-4baa-a15b-93c5041b3fd8" providerId="AD" clId="Web-{2705F6F3-F48E-4DF6-9420-4EC174345056}"/>
    <pc:docChg chg="addSld delSld modSld">
      <pc:chgData name="ALI MOHAMMED SULAIMAN ALI ALRIYAMI" userId="S::20134820@students.ltu.edu.au::74ac223e-4656-4baa-a15b-93c5041b3fd8" providerId="AD" clId="Web-{2705F6F3-F48E-4DF6-9420-4EC174345056}" dt="2022-04-27T11:29:17.452" v="1074" actId="20577"/>
      <pc:docMkLst>
        <pc:docMk/>
      </pc:docMkLst>
      <pc:sldChg chg="modSp">
        <pc:chgData name="ALI MOHAMMED SULAIMAN ALI ALRIYAMI" userId="S::20134820@students.ltu.edu.au::74ac223e-4656-4baa-a15b-93c5041b3fd8" providerId="AD" clId="Web-{2705F6F3-F48E-4DF6-9420-4EC174345056}" dt="2022-04-27T11:29:17.452" v="1074" actId="20577"/>
        <pc:sldMkLst>
          <pc:docMk/>
          <pc:sldMk cId="3243365004" sldId="259"/>
        </pc:sldMkLst>
        <pc:spChg chg="mod">
          <ac:chgData name="ALI MOHAMMED SULAIMAN ALI ALRIYAMI" userId="S::20134820@students.ltu.edu.au::74ac223e-4656-4baa-a15b-93c5041b3fd8" providerId="AD" clId="Web-{2705F6F3-F48E-4DF6-9420-4EC174345056}" dt="2022-04-27T11:29:17.452" v="1074" actId="20577"/>
          <ac:spMkLst>
            <pc:docMk/>
            <pc:sldMk cId="3243365004" sldId="259"/>
            <ac:spMk id="3" creationId="{6E264C80-5E2A-4B27-970B-1D3A188092EB}"/>
          </ac:spMkLst>
        </pc:spChg>
      </pc:sldChg>
      <pc:sldChg chg="addSp modSp">
        <pc:chgData name="ALI MOHAMMED SULAIMAN ALI ALRIYAMI" userId="S::20134820@students.ltu.edu.au::74ac223e-4656-4baa-a15b-93c5041b3fd8" providerId="AD" clId="Web-{2705F6F3-F48E-4DF6-9420-4EC174345056}" dt="2022-04-27T10:26:14.416" v="433"/>
        <pc:sldMkLst>
          <pc:docMk/>
          <pc:sldMk cId="1957801569" sldId="268"/>
        </pc:sldMkLst>
        <pc:spChg chg="mod">
          <ac:chgData name="ALI MOHAMMED SULAIMAN ALI ALRIYAMI" userId="S::20134820@students.ltu.edu.au::74ac223e-4656-4baa-a15b-93c5041b3fd8" providerId="AD" clId="Web-{2705F6F3-F48E-4DF6-9420-4EC174345056}" dt="2022-04-27T10:20:07.658" v="9" actId="20577"/>
          <ac:spMkLst>
            <pc:docMk/>
            <pc:sldMk cId="1957801569" sldId="268"/>
            <ac:spMk id="10" creationId="{7FD107EF-06DD-5D6E-3387-D4E9433032E6}"/>
          </ac:spMkLst>
        </pc:spChg>
        <pc:graphicFrameChg chg="add mod modGraphic">
          <ac:chgData name="ALI MOHAMMED SULAIMAN ALI ALRIYAMI" userId="S::20134820@students.ltu.edu.au::74ac223e-4656-4baa-a15b-93c5041b3fd8" providerId="AD" clId="Web-{2705F6F3-F48E-4DF6-9420-4EC174345056}" dt="2022-04-27T10:26:14.416" v="433"/>
          <ac:graphicFrameMkLst>
            <pc:docMk/>
            <pc:sldMk cId="1957801569" sldId="268"/>
            <ac:graphicFrameMk id="2" creationId="{B24C6498-EEF6-82CD-30E6-9561A7F4B24E}"/>
          </ac:graphicFrameMkLst>
        </pc:graphicFrameChg>
      </pc:sldChg>
      <pc:sldChg chg="addSp modSp">
        <pc:chgData name="ALI MOHAMMED SULAIMAN ALI ALRIYAMI" userId="S::20134820@students.ltu.edu.au::74ac223e-4656-4baa-a15b-93c5041b3fd8" providerId="AD" clId="Web-{2705F6F3-F48E-4DF6-9420-4EC174345056}" dt="2022-04-27T11:08:42.877" v="464" actId="1076"/>
        <pc:sldMkLst>
          <pc:docMk/>
          <pc:sldMk cId="3246251376" sldId="271"/>
        </pc:sldMkLst>
        <pc:spChg chg="mod">
          <ac:chgData name="ALI MOHAMMED SULAIMAN ALI ALRIYAMI" userId="S::20134820@students.ltu.edu.au::74ac223e-4656-4baa-a15b-93c5041b3fd8" providerId="AD" clId="Web-{2705F6F3-F48E-4DF6-9420-4EC174345056}" dt="2022-04-27T11:08:38.033" v="463" actId="20577"/>
          <ac:spMkLst>
            <pc:docMk/>
            <pc:sldMk cId="3246251376" sldId="271"/>
            <ac:spMk id="3" creationId="{147F3286-241D-4543-A701-137D0D699ECE}"/>
          </ac:spMkLst>
        </pc:spChg>
        <pc:picChg chg="add mod">
          <ac:chgData name="ALI MOHAMMED SULAIMAN ALI ALRIYAMI" userId="S::20134820@students.ltu.edu.au::74ac223e-4656-4baa-a15b-93c5041b3fd8" providerId="AD" clId="Web-{2705F6F3-F48E-4DF6-9420-4EC174345056}" dt="2022-04-27T11:08:42.877" v="464" actId="1076"/>
          <ac:picMkLst>
            <pc:docMk/>
            <pc:sldMk cId="3246251376" sldId="271"/>
            <ac:picMk id="2" creationId="{E11184EA-CE2F-1A36-AEEB-D15E960E74EC}"/>
          </ac:picMkLst>
        </pc:picChg>
      </pc:sldChg>
      <pc:sldChg chg="addSp modSp add replId">
        <pc:chgData name="ALI MOHAMMED SULAIMAN ALI ALRIYAMI" userId="S::20134820@students.ltu.edu.au::74ac223e-4656-4baa-a15b-93c5041b3fd8" providerId="AD" clId="Web-{2705F6F3-F48E-4DF6-9420-4EC174345056}" dt="2022-04-27T11:09:53.144" v="502" actId="20577"/>
        <pc:sldMkLst>
          <pc:docMk/>
          <pc:sldMk cId="2377174682" sldId="283"/>
        </pc:sldMkLst>
        <pc:spChg chg="mod">
          <ac:chgData name="ALI MOHAMMED SULAIMAN ALI ALRIYAMI" userId="S::20134820@students.ltu.edu.au::74ac223e-4656-4baa-a15b-93c5041b3fd8" providerId="AD" clId="Web-{2705F6F3-F48E-4DF6-9420-4EC174345056}" dt="2022-04-27T11:09:53.144" v="502" actId="20577"/>
          <ac:spMkLst>
            <pc:docMk/>
            <pc:sldMk cId="2377174682" sldId="283"/>
            <ac:spMk id="3" creationId="{147F3286-241D-4543-A701-137D0D699ECE}"/>
          </ac:spMkLst>
        </pc:spChg>
        <pc:picChg chg="add mod">
          <ac:chgData name="ALI MOHAMMED SULAIMAN ALI ALRIYAMI" userId="S::20134820@students.ltu.edu.au::74ac223e-4656-4baa-a15b-93c5041b3fd8" providerId="AD" clId="Web-{2705F6F3-F48E-4DF6-9420-4EC174345056}" dt="2022-04-27T11:09:39.222" v="501" actId="1076"/>
          <ac:picMkLst>
            <pc:docMk/>
            <pc:sldMk cId="2377174682" sldId="283"/>
            <ac:picMk id="2" creationId="{1DEF67A5-4FBA-4A91-D2F9-0E0422D3A5E5}"/>
          </ac:picMkLst>
        </pc:picChg>
      </pc:sldChg>
      <pc:sldChg chg="new del">
        <pc:chgData name="ALI MOHAMMED SULAIMAN ALI ALRIYAMI" userId="S::20134820@students.ltu.edu.au::74ac223e-4656-4baa-a15b-93c5041b3fd8" providerId="AD" clId="Web-{2705F6F3-F48E-4DF6-9420-4EC174345056}" dt="2022-04-27T11:07:12.781" v="435"/>
        <pc:sldMkLst>
          <pc:docMk/>
          <pc:sldMk cId="3274745383" sldId="283"/>
        </pc:sldMkLst>
      </pc:sldChg>
    </pc:docChg>
  </pc:docChgLst>
  <pc:docChgLst>
    <pc:chgData name="DUC HUNG TRAN" userId="S::19863608@students.ltu.edu.au::8c2b4f8b-a366-4458-a0cb-d3876e90f94c" providerId="AD" clId="Web-{9906DF8F-A1BA-4A16-96E7-335607121152}"/>
    <pc:docChg chg="addSld delSld">
      <pc:chgData name="DUC HUNG TRAN" userId="S::19863608@students.ltu.edu.au::8c2b4f8b-a366-4458-a0cb-d3876e90f94c" providerId="AD" clId="Web-{9906DF8F-A1BA-4A16-96E7-335607121152}" dt="2022-04-28T00:10:24.152" v="11"/>
      <pc:docMkLst>
        <pc:docMk/>
      </pc:docMkLst>
      <pc:sldChg chg="add del">
        <pc:chgData name="DUC HUNG TRAN" userId="S::19863608@students.ltu.edu.au::8c2b4f8b-a366-4458-a0cb-d3876e90f94c" providerId="AD" clId="Web-{9906DF8F-A1BA-4A16-96E7-335607121152}" dt="2022-04-28T00:10:24.152" v="6"/>
        <pc:sldMkLst>
          <pc:docMk/>
          <pc:sldMk cId="2078080621" sldId="288"/>
        </pc:sldMkLst>
      </pc:sldChg>
      <pc:sldChg chg="add del">
        <pc:chgData name="DUC HUNG TRAN" userId="S::19863608@students.ltu.edu.au::8c2b4f8b-a366-4458-a0cb-d3876e90f94c" providerId="AD" clId="Web-{9906DF8F-A1BA-4A16-96E7-335607121152}" dt="2022-04-28T00:10:24.152" v="7"/>
        <pc:sldMkLst>
          <pc:docMk/>
          <pc:sldMk cId="1161789797" sldId="289"/>
        </pc:sldMkLst>
      </pc:sldChg>
      <pc:sldChg chg="add del">
        <pc:chgData name="DUC HUNG TRAN" userId="S::19863608@students.ltu.edu.au::8c2b4f8b-a366-4458-a0cb-d3876e90f94c" providerId="AD" clId="Web-{9906DF8F-A1BA-4A16-96E7-335607121152}" dt="2022-04-28T00:10:24.152" v="8"/>
        <pc:sldMkLst>
          <pc:docMk/>
          <pc:sldMk cId="2467011660" sldId="290"/>
        </pc:sldMkLst>
      </pc:sldChg>
      <pc:sldChg chg="add del">
        <pc:chgData name="DUC HUNG TRAN" userId="S::19863608@students.ltu.edu.au::8c2b4f8b-a366-4458-a0cb-d3876e90f94c" providerId="AD" clId="Web-{9906DF8F-A1BA-4A16-96E7-335607121152}" dt="2022-04-28T00:10:24.152" v="9"/>
        <pc:sldMkLst>
          <pc:docMk/>
          <pc:sldMk cId="240562820" sldId="291"/>
        </pc:sldMkLst>
      </pc:sldChg>
      <pc:sldChg chg="add del">
        <pc:chgData name="DUC HUNG TRAN" userId="S::19863608@students.ltu.edu.au::8c2b4f8b-a366-4458-a0cb-d3876e90f94c" providerId="AD" clId="Web-{9906DF8F-A1BA-4A16-96E7-335607121152}" dt="2022-04-28T00:10:24.152" v="10"/>
        <pc:sldMkLst>
          <pc:docMk/>
          <pc:sldMk cId="2030657424" sldId="292"/>
        </pc:sldMkLst>
      </pc:sldChg>
      <pc:sldChg chg="add del">
        <pc:chgData name="DUC HUNG TRAN" userId="S::19863608@students.ltu.edu.au::8c2b4f8b-a366-4458-a0cb-d3876e90f94c" providerId="AD" clId="Web-{9906DF8F-A1BA-4A16-96E7-335607121152}" dt="2022-04-28T00:10:24.152" v="11"/>
        <pc:sldMkLst>
          <pc:docMk/>
          <pc:sldMk cId="2253958885" sldId="293"/>
        </pc:sldMkLst>
      </pc:sldChg>
    </pc:docChg>
  </pc:docChgLst>
  <pc:docChgLst>
    <pc:chgData name="DUC HUNG TRAN" userId="S::19863608@students.ltu.edu.au::8c2b4f8b-a366-4458-a0cb-d3876e90f94c" providerId="AD" clId="Web-{186E39CB-05CE-40B9-8AC5-D56756D6D6AE}"/>
    <pc:docChg chg="mod">
      <pc:chgData name="DUC HUNG TRAN" userId="S::19863608@students.ltu.edu.au::8c2b4f8b-a366-4458-a0cb-d3876e90f94c" providerId="AD" clId="Web-{186E39CB-05CE-40B9-8AC5-D56756D6D6AE}" dt="2022-04-25T05:07:20.908" v="2"/>
      <pc:docMkLst>
        <pc:docMk/>
      </pc:docMkLst>
      <pc:sldChg chg="addCm delCm">
        <pc:chgData name="DUC HUNG TRAN" userId="S::19863608@students.ltu.edu.au::8c2b4f8b-a366-4458-a0cb-d3876e90f94c" providerId="AD" clId="Web-{186E39CB-05CE-40B9-8AC5-D56756D6D6AE}" dt="2022-04-25T05:07:20.908" v="2"/>
        <pc:sldMkLst>
          <pc:docMk/>
          <pc:sldMk cId="286728355" sldId="277"/>
        </pc:sldMkLst>
      </pc:sldChg>
    </pc:docChg>
  </pc:docChgLst>
  <pc:docChgLst>
    <pc:chgData name="ALEX MCCOY" userId="S::19394059@students.ltu.edu.au::a9e4b084-49f3-4cbb-b3b5-160965570bd4" providerId="AD" clId="Web-{DE74C707-91D1-4978-BA4D-E38E45A42BAD}"/>
    <pc:docChg chg="modSld">
      <pc:chgData name="ALEX MCCOY" userId="S::19394059@students.ltu.edu.au::a9e4b084-49f3-4cbb-b3b5-160965570bd4" providerId="AD" clId="Web-{DE74C707-91D1-4978-BA4D-E38E45A42BAD}" dt="2022-05-01T06:13:57.510" v="0" actId="1076"/>
      <pc:docMkLst>
        <pc:docMk/>
      </pc:docMkLst>
      <pc:sldChg chg="modSp">
        <pc:chgData name="ALEX MCCOY" userId="S::19394059@students.ltu.edu.au::a9e4b084-49f3-4cbb-b3b5-160965570bd4" providerId="AD" clId="Web-{DE74C707-91D1-4978-BA4D-E38E45A42BAD}" dt="2022-05-01T06:13:57.510" v="0" actId="1076"/>
        <pc:sldMkLst>
          <pc:docMk/>
          <pc:sldMk cId="4117728917" sldId="287"/>
        </pc:sldMkLst>
        <pc:picChg chg="mod">
          <ac:chgData name="ALEX MCCOY" userId="S::19394059@students.ltu.edu.au::a9e4b084-49f3-4cbb-b3b5-160965570bd4" providerId="AD" clId="Web-{DE74C707-91D1-4978-BA4D-E38E45A42BAD}" dt="2022-05-01T06:13:57.510" v="0" actId="1076"/>
          <ac:picMkLst>
            <pc:docMk/>
            <pc:sldMk cId="4117728917" sldId="287"/>
            <ac:picMk id="177" creationId="{00000000-0000-0000-0000-000000000000}"/>
          </ac:picMkLst>
        </pc:picChg>
      </pc:sldChg>
    </pc:docChg>
  </pc:docChgLst>
  <pc:docChgLst>
    <pc:chgData name="HAMZA SHAIKH" userId="S::20718455@students.ltu.edu.au::7b823ae8-d461-4da3-b8de-9213d3df6a26" providerId="AD" clId="Web-{1A339E84-E13B-4A0E-A64A-B59E180D5DE0}"/>
    <pc:docChg chg="modSld">
      <pc:chgData name="HAMZA SHAIKH" userId="S::20718455@students.ltu.edu.au::7b823ae8-d461-4da3-b8de-9213d3df6a26" providerId="AD" clId="Web-{1A339E84-E13B-4A0E-A64A-B59E180D5DE0}" dt="2022-05-28T08:23:09.291" v="15" actId="14100"/>
      <pc:docMkLst>
        <pc:docMk/>
      </pc:docMkLst>
      <pc:sldChg chg="addSp delSp modSp delAnim">
        <pc:chgData name="HAMZA SHAIKH" userId="S::20718455@students.ltu.edu.au::7b823ae8-d461-4da3-b8de-9213d3df6a26" providerId="AD" clId="Web-{1A339E84-E13B-4A0E-A64A-B59E180D5DE0}" dt="2022-05-28T08:23:09.291" v="15" actId="14100"/>
        <pc:sldMkLst>
          <pc:docMk/>
          <pc:sldMk cId="427799003" sldId="278"/>
        </pc:sldMkLst>
        <pc:spChg chg="add del mod">
          <ac:chgData name="HAMZA SHAIKH" userId="S::20718455@students.ltu.edu.au::7b823ae8-d461-4da3-b8de-9213d3df6a26" providerId="AD" clId="Web-{1A339E84-E13B-4A0E-A64A-B59E180D5DE0}" dt="2022-05-28T08:21:30.835" v="3"/>
          <ac:spMkLst>
            <pc:docMk/>
            <pc:sldMk cId="427799003" sldId="278"/>
            <ac:spMk id="2" creationId="{AAD00C20-5C58-FC0E-F216-0FE01F4E7F15}"/>
          </ac:spMkLst>
        </pc:spChg>
        <pc:picChg chg="del">
          <ac:chgData name="HAMZA SHAIKH" userId="S::20718455@students.ltu.edu.au::7b823ae8-d461-4da3-b8de-9213d3df6a26" providerId="AD" clId="Web-{1A339E84-E13B-4A0E-A64A-B59E180D5DE0}" dt="2022-05-28T08:21:18.632" v="0"/>
          <ac:picMkLst>
            <pc:docMk/>
            <pc:sldMk cId="427799003" sldId="278"/>
            <ac:picMk id="3" creationId="{A1A47EEE-4E5E-2CEA-D4AF-704FC6775D12}"/>
          </ac:picMkLst>
        </pc:picChg>
        <pc:picChg chg="add mod">
          <ac:chgData name="HAMZA SHAIKH" userId="S::20718455@students.ltu.edu.au::7b823ae8-d461-4da3-b8de-9213d3df6a26" providerId="AD" clId="Web-{1A339E84-E13B-4A0E-A64A-B59E180D5DE0}" dt="2022-05-28T08:23:09.291" v="15" actId="14100"/>
          <ac:picMkLst>
            <pc:docMk/>
            <pc:sldMk cId="427799003" sldId="278"/>
            <ac:picMk id="4" creationId="{2B3E43CA-64DD-1111-CB27-10A5CFF08C42}"/>
          </ac:picMkLst>
        </pc:picChg>
      </pc:sldChg>
    </pc:docChg>
  </pc:docChgLst>
  <pc:docChgLst>
    <pc:chgData name="ALEX MCCOY" userId="S::19394059@students.ltu.edu.au::a9e4b084-49f3-4cbb-b3b5-160965570bd4" providerId="AD" clId="Web-{C299C6D5-2EC7-4282-9A8F-D10187E8C544}"/>
    <pc:docChg chg="modSld">
      <pc:chgData name="ALEX MCCOY" userId="S::19394059@students.ltu.edu.au::a9e4b084-49f3-4cbb-b3b5-160965570bd4" providerId="AD" clId="Web-{C299C6D5-2EC7-4282-9A8F-D10187E8C544}" dt="2022-04-27T06:22:13.828" v="1" actId="1076"/>
      <pc:docMkLst>
        <pc:docMk/>
      </pc:docMkLst>
      <pc:sldChg chg="modSp">
        <pc:chgData name="ALEX MCCOY" userId="S::19394059@students.ltu.edu.au::a9e4b084-49f3-4cbb-b3b5-160965570bd4" providerId="AD" clId="Web-{C299C6D5-2EC7-4282-9A8F-D10187E8C544}" dt="2022-04-27T06:22:13.828" v="1" actId="1076"/>
        <pc:sldMkLst>
          <pc:docMk/>
          <pc:sldMk cId="3786732105" sldId="265"/>
        </pc:sldMkLst>
        <pc:picChg chg="mod">
          <ac:chgData name="ALEX MCCOY" userId="S::19394059@students.ltu.edu.au::a9e4b084-49f3-4cbb-b3b5-160965570bd4" providerId="AD" clId="Web-{C299C6D5-2EC7-4282-9A8F-D10187E8C544}" dt="2022-04-27T06:22:13.828" v="1" actId="1076"/>
          <ac:picMkLst>
            <pc:docMk/>
            <pc:sldMk cId="3786732105" sldId="265"/>
            <ac:picMk id="5" creationId="{32F63169-27AC-2A85-4AD9-26449E8356C0}"/>
          </ac:picMkLst>
        </pc:picChg>
      </pc:sldChg>
    </pc:docChg>
  </pc:docChgLst>
  <pc:docChgLst>
    <pc:chgData name="ALI MOHAMMED SULAIMAN ALI ALRIYAMI" userId="S::20134820@students.ltu.edu.au::74ac223e-4656-4baa-a15b-93c5041b3fd8" providerId="AD" clId="Web-{C5B270FF-D9EC-4DFD-A5FC-066C24067590}"/>
    <pc:docChg chg="modSld">
      <pc:chgData name="ALI MOHAMMED SULAIMAN ALI ALRIYAMI" userId="S::20134820@students.ltu.edu.au::74ac223e-4656-4baa-a15b-93c5041b3fd8" providerId="AD" clId="Web-{C5B270FF-D9EC-4DFD-A5FC-066C24067590}" dt="2022-10-16T05:47:54.686" v="77"/>
      <pc:docMkLst>
        <pc:docMk/>
      </pc:docMkLst>
      <pc:sldChg chg="delSp">
        <pc:chgData name="ALI MOHAMMED SULAIMAN ALI ALRIYAMI" userId="S::20134820@students.ltu.edu.au::74ac223e-4656-4baa-a15b-93c5041b3fd8" providerId="AD" clId="Web-{C5B270FF-D9EC-4DFD-A5FC-066C24067590}" dt="2022-10-16T05:47:54.686" v="77"/>
        <pc:sldMkLst>
          <pc:docMk/>
          <pc:sldMk cId="331669393" sldId="316"/>
        </pc:sldMkLst>
        <pc:picChg chg="del">
          <ac:chgData name="ALI MOHAMMED SULAIMAN ALI ALRIYAMI" userId="S::20134820@students.ltu.edu.au::74ac223e-4656-4baa-a15b-93c5041b3fd8" providerId="AD" clId="Web-{C5B270FF-D9EC-4DFD-A5FC-066C24067590}" dt="2022-10-16T05:47:52.764" v="76"/>
          <ac:picMkLst>
            <pc:docMk/>
            <pc:sldMk cId="331669393" sldId="316"/>
            <ac:picMk id="10" creationId="{1D93875A-18E0-375B-DE90-93273A9EF403}"/>
          </ac:picMkLst>
        </pc:picChg>
        <pc:picChg chg="del">
          <ac:chgData name="ALI MOHAMMED SULAIMAN ALI ALRIYAMI" userId="S::20134820@students.ltu.edu.au::74ac223e-4656-4baa-a15b-93c5041b3fd8" providerId="AD" clId="Web-{C5B270FF-D9EC-4DFD-A5FC-066C24067590}" dt="2022-10-16T05:47:54.686" v="77"/>
          <ac:picMkLst>
            <pc:docMk/>
            <pc:sldMk cId="331669393" sldId="316"/>
            <ac:picMk id="14" creationId="{3C63B732-502C-3F82-CE5F-EABF12D64280}"/>
          </ac:picMkLst>
        </pc:picChg>
      </pc:sldChg>
      <pc:sldChg chg="modSp">
        <pc:chgData name="ALI MOHAMMED SULAIMAN ALI ALRIYAMI" userId="S::20134820@students.ltu.edu.au::74ac223e-4656-4baa-a15b-93c5041b3fd8" providerId="AD" clId="Web-{C5B270FF-D9EC-4DFD-A5FC-066C24067590}" dt="2022-10-16T05:47:24.545" v="75" actId="20577"/>
        <pc:sldMkLst>
          <pc:docMk/>
          <pc:sldMk cId="2153313403" sldId="339"/>
        </pc:sldMkLst>
        <pc:graphicFrameChg chg="modGraphic">
          <ac:chgData name="ALI MOHAMMED SULAIMAN ALI ALRIYAMI" userId="S::20134820@students.ltu.edu.au::74ac223e-4656-4baa-a15b-93c5041b3fd8" providerId="AD" clId="Web-{C5B270FF-D9EC-4DFD-A5FC-066C24067590}" dt="2022-10-16T05:47:24.545" v="75" actId="20577"/>
          <ac:graphicFrameMkLst>
            <pc:docMk/>
            <pc:sldMk cId="2153313403" sldId="339"/>
            <ac:graphicFrameMk id="12" creationId="{42F19285-0DA4-4BFC-CD79-01431B04F138}"/>
          </ac:graphicFrameMkLst>
        </pc:graphicFrameChg>
      </pc:sldChg>
    </pc:docChg>
  </pc:docChgLst>
  <pc:docChgLst>
    <pc:chgData name="HAMZA SHAIKH" userId="S::20718455@students.ltu.edu.au::7b823ae8-d461-4da3-b8de-9213d3df6a26" providerId="AD" clId="Web-{114F582B-3C92-4B72-A399-36B4CCD6BB45}"/>
    <pc:docChg chg="modSld">
      <pc:chgData name="HAMZA SHAIKH" userId="S::20718455@students.ltu.edu.au::7b823ae8-d461-4da3-b8de-9213d3df6a26" providerId="AD" clId="Web-{114F582B-3C92-4B72-A399-36B4CCD6BB45}" dt="2022-10-16T04:55:02.469" v="7"/>
      <pc:docMkLst>
        <pc:docMk/>
      </pc:docMkLst>
      <pc:sldChg chg="addSp delSp modSp">
        <pc:chgData name="HAMZA SHAIKH" userId="S::20718455@students.ltu.edu.au::7b823ae8-d461-4da3-b8de-9213d3df6a26" providerId="AD" clId="Web-{114F582B-3C92-4B72-A399-36B4CCD6BB45}" dt="2022-10-16T04:55:02.469" v="7"/>
        <pc:sldMkLst>
          <pc:docMk/>
          <pc:sldMk cId="382417099" sldId="348"/>
        </pc:sldMkLst>
        <pc:spChg chg="del">
          <ac:chgData name="HAMZA SHAIKH" userId="S::20718455@students.ltu.edu.au::7b823ae8-d461-4da3-b8de-9213d3df6a26" providerId="AD" clId="Web-{114F582B-3C92-4B72-A399-36B4CCD6BB45}" dt="2022-10-16T04:55:02.469" v="7"/>
          <ac:spMkLst>
            <pc:docMk/>
            <pc:sldMk cId="382417099" sldId="348"/>
            <ac:spMk id="3" creationId="{AAE8A27C-73DF-2CA4-60D7-BB0CF61AAF2D}"/>
          </ac:spMkLst>
        </pc:spChg>
        <pc:picChg chg="add mod">
          <ac:chgData name="HAMZA SHAIKH" userId="S::20718455@students.ltu.edu.au::7b823ae8-d461-4da3-b8de-9213d3df6a26" providerId="AD" clId="Web-{114F582B-3C92-4B72-A399-36B4CCD6BB45}" dt="2022-10-16T04:54:55.828" v="6" actId="1076"/>
          <ac:picMkLst>
            <pc:docMk/>
            <pc:sldMk cId="382417099" sldId="348"/>
            <ac:picMk id="5" creationId="{BDE87F2B-00CF-AFC0-D6D6-D45EEE7E45A8}"/>
          </ac:picMkLst>
        </pc:picChg>
      </pc:sldChg>
    </pc:docChg>
  </pc:docChgLst>
  <pc:docChgLst>
    <pc:chgData name="ALEX MCCOY" userId="S::19394059@students.ltu.edu.au::a9e4b084-49f3-4cbb-b3b5-160965570bd4" providerId="AD" clId="Web-{DBF26652-F4F3-46A3-B5EC-A5044D22E5CB}"/>
    <pc:docChg chg="addSld delSld modSld sldOrd">
      <pc:chgData name="ALEX MCCOY" userId="S::19394059@students.ltu.edu.au::a9e4b084-49f3-4cbb-b3b5-160965570bd4" providerId="AD" clId="Web-{DBF26652-F4F3-46A3-B5EC-A5044D22E5CB}" dt="2022-05-28T09:53:41.477" v="124" actId="1076"/>
      <pc:docMkLst>
        <pc:docMk/>
      </pc:docMkLst>
      <pc:sldChg chg="addSp delSp modSp new ord">
        <pc:chgData name="ALEX MCCOY" userId="S::19394059@students.ltu.edu.au::a9e4b084-49f3-4cbb-b3b5-160965570bd4" providerId="AD" clId="Web-{DBF26652-F4F3-46A3-B5EC-A5044D22E5CB}" dt="2022-05-28T09:46:11.952" v="22" actId="1076"/>
        <pc:sldMkLst>
          <pc:docMk/>
          <pc:sldMk cId="3534699792" sldId="293"/>
        </pc:sldMkLst>
        <pc:spChg chg="del">
          <ac:chgData name="ALEX MCCOY" userId="S::19394059@students.ltu.edu.au::a9e4b084-49f3-4cbb-b3b5-160965570bd4" providerId="AD" clId="Web-{DBF26652-F4F3-46A3-B5EC-A5044D22E5CB}" dt="2022-05-28T09:41:29.365" v="3"/>
          <ac:spMkLst>
            <pc:docMk/>
            <pc:sldMk cId="3534699792" sldId="293"/>
            <ac:spMk id="2" creationId="{388C7415-B056-49BF-0884-72B144AAEBAB}"/>
          </ac:spMkLst>
        </pc:spChg>
        <pc:spChg chg="del">
          <ac:chgData name="ALEX MCCOY" userId="S::19394059@students.ltu.edu.au::a9e4b084-49f3-4cbb-b3b5-160965570bd4" providerId="AD" clId="Web-{DBF26652-F4F3-46A3-B5EC-A5044D22E5CB}" dt="2022-05-28T09:41:41.912" v="4"/>
          <ac:spMkLst>
            <pc:docMk/>
            <pc:sldMk cId="3534699792" sldId="293"/>
            <ac:spMk id="3" creationId="{7D51041B-61C5-3CAC-C286-5A5B10668603}"/>
          </ac:spMkLst>
        </pc:spChg>
        <pc:spChg chg="add">
          <ac:chgData name="ALEX MCCOY" userId="S::19394059@students.ltu.edu.au::a9e4b084-49f3-4cbb-b3b5-160965570bd4" providerId="AD" clId="Web-{DBF26652-F4F3-46A3-B5EC-A5044D22E5CB}" dt="2022-05-28T09:41:27.115" v="2"/>
          <ac:spMkLst>
            <pc:docMk/>
            <pc:sldMk cId="3534699792" sldId="293"/>
            <ac:spMk id="5" creationId="{64A7558F-A5E3-3E37-3091-EB5292948F92}"/>
          </ac:spMkLst>
        </pc:spChg>
        <pc:picChg chg="add del mod">
          <ac:chgData name="ALEX MCCOY" userId="S::19394059@students.ltu.edu.au::a9e4b084-49f3-4cbb-b3b5-160965570bd4" providerId="AD" clId="Web-{DBF26652-F4F3-46A3-B5EC-A5044D22E5CB}" dt="2022-05-28T09:42:16.288" v="13"/>
          <ac:picMkLst>
            <pc:docMk/>
            <pc:sldMk cId="3534699792" sldId="293"/>
            <ac:picMk id="6" creationId="{B2021A10-6E83-B5C2-038C-FFD277E839E5}"/>
          </ac:picMkLst>
        </pc:picChg>
        <pc:picChg chg="add del mod">
          <ac:chgData name="ALEX MCCOY" userId="S::19394059@students.ltu.edu.au::a9e4b084-49f3-4cbb-b3b5-160965570bd4" providerId="AD" clId="Web-{DBF26652-F4F3-46A3-B5EC-A5044D22E5CB}" dt="2022-05-28T09:42:39.101" v="18"/>
          <ac:picMkLst>
            <pc:docMk/>
            <pc:sldMk cId="3534699792" sldId="293"/>
            <ac:picMk id="7" creationId="{72202CB8-A04C-AC56-A4CC-531E826A0387}"/>
          </ac:picMkLst>
        </pc:picChg>
        <pc:picChg chg="add mod">
          <ac:chgData name="ALEX MCCOY" userId="S::19394059@students.ltu.edu.au::a9e4b084-49f3-4cbb-b3b5-160965570bd4" providerId="AD" clId="Web-{DBF26652-F4F3-46A3-B5EC-A5044D22E5CB}" dt="2022-05-28T09:46:11.952" v="22" actId="1076"/>
          <ac:picMkLst>
            <pc:docMk/>
            <pc:sldMk cId="3534699792" sldId="293"/>
            <ac:picMk id="8" creationId="{7D3A1049-6A30-3DC2-72C3-97C4F0053D4F}"/>
          </ac:picMkLst>
        </pc:picChg>
      </pc:sldChg>
      <pc:sldChg chg="new del">
        <pc:chgData name="ALEX MCCOY" userId="S::19394059@students.ltu.edu.au::a9e4b084-49f3-4cbb-b3b5-160965570bd4" providerId="AD" clId="Web-{DBF26652-F4F3-46A3-B5EC-A5044D22E5CB}" dt="2022-05-28T09:47:04.781" v="24"/>
        <pc:sldMkLst>
          <pc:docMk/>
          <pc:sldMk cId="2474936710" sldId="294"/>
        </pc:sldMkLst>
      </pc:sldChg>
      <pc:sldChg chg="delSp new del">
        <pc:chgData name="ALEX MCCOY" userId="S::19394059@students.ltu.edu.au::a9e4b084-49f3-4cbb-b3b5-160965570bd4" providerId="AD" clId="Web-{DBF26652-F4F3-46A3-B5EC-A5044D22E5CB}" dt="2022-05-28T09:47:17.625" v="28"/>
        <pc:sldMkLst>
          <pc:docMk/>
          <pc:sldMk cId="3287993235" sldId="294"/>
        </pc:sldMkLst>
        <pc:spChg chg="del">
          <ac:chgData name="ALEX MCCOY" userId="S::19394059@students.ltu.edu.au::a9e4b084-49f3-4cbb-b3b5-160965570bd4" providerId="AD" clId="Web-{DBF26652-F4F3-46A3-B5EC-A5044D22E5CB}" dt="2022-05-28T09:47:09.094" v="26"/>
          <ac:spMkLst>
            <pc:docMk/>
            <pc:sldMk cId="3287993235" sldId="294"/>
            <ac:spMk id="2" creationId="{8AAF0E10-0CA5-1D14-E749-CDC6853E6594}"/>
          </ac:spMkLst>
        </pc:spChg>
      </pc:sldChg>
      <pc:sldChg chg="addSp delSp modSp add">
        <pc:chgData name="ALEX MCCOY" userId="S::19394059@students.ltu.edu.au::a9e4b084-49f3-4cbb-b3b5-160965570bd4" providerId="AD" clId="Web-{DBF26652-F4F3-46A3-B5EC-A5044D22E5CB}" dt="2022-05-28T09:52:34.648" v="111"/>
        <pc:sldMkLst>
          <pc:docMk/>
          <pc:sldMk cId="2477425612" sldId="295"/>
        </pc:sldMkLst>
        <pc:spChg chg="add del mod">
          <ac:chgData name="ALEX MCCOY" userId="S::19394059@students.ltu.edu.au::a9e4b084-49f3-4cbb-b3b5-160965570bd4" providerId="AD" clId="Web-{DBF26652-F4F3-46A3-B5EC-A5044D22E5CB}" dt="2022-05-28T09:48:52.127" v="58"/>
          <ac:spMkLst>
            <pc:docMk/>
            <pc:sldMk cId="2477425612" sldId="295"/>
            <ac:spMk id="3" creationId="{51D9B7BD-E24B-AA4B-3525-AF5A31AED1D9}"/>
          </ac:spMkLst>
        </pc:spChg>
        <pc:spChg chg="add">
          <ac:chgData name="ALEX MCCOY" userId="S::19394059@students.ltu.edu.au::a9e4b084-49f3-4cbb-b3b5-160965570bd4" providerId="AD" clId="Web-{DBF26652-F4F3-46A3-B5EC-A5044D22E5CB}" dt="2022-05-28T09:48:53.737" v="59"/>
          <ac:spMkLst>
            <pc:docMk/>
            <pc:sldMk cId="2477425612" sldId="295"/>
            <ac:spMk id="5" creationId="{F26EC0FA-5AF6-91A6-1350-4629DF72D250}"/>
          </ac:spMkLst>
        </pc:spChg>
        <pc:spChg chg="add mod">
          <ac:chgData name="ALEX MCCOY" userId="S::19394059@students.ltu.edu.au::a9e4b084-49f3-4cbb-b3b5-160965570bd4" providerId="AD" clId="Web-{DBF26652-F4F3-46A3-B5EC-A5044D22E5CB}" dt="2022-05-28T09:49:17.596" v="69" actId="20577"/>
          <ac:spMkLst>
            <pc:docMk/>
            <pc:sldMk cId="2477425612" sldId="295"/>
            <ac:spMk id="6" creationId="{CD33B29F-59C5-2DF5-D92C-FCB78E5514A5}"/>
          </ac:spMkLst>
        </pc:spChg>
        <pc:spChg chg="add del">
          <ac:chgData name="ALEX MCCOY" userId="S::19394059@students.ltu.edu.au::a9e4b084-49f3-4cbb-b3b5-160965570bd4" providerId="AD" clId="Web-{DBF26652-F4F3-46A3-B5EC-A5044D22E5CB}" dt="2022-05-28T09:49:07.534" v="62"/>
          <ac:spMkLst>
            <pc:docMk/>
            <pc:sldMk cId="2477425612" sldId="295"/>
            <ac:spMk id="7" creationId="{980ED67F-1AA0-E3D4-3863-2FAB55A06E4B}"/>
          </ac:spMkLst>
        </pc:spChg>
        <pc:spChg chg="mod">
          <ac:chgData name="ALEX MCCOY" userId="S::19394059@students.ltu.edu.au::a9e4b084-49f3-4cbb-b3b5-160965570bd4" providerId="AD" clId="Web-{DBF26652-F4F3-46A3-B5EC-A5044D22E5CB}" dt="2022-05-28T09:47:29.453" v="31" actId="20577"/>
          <ac:spMkLst>
            <pc:docMk/>
            <pc:sldMk cId="2477425612" sldId="295"/>
            <ac:spMk id="20" creationId="{7ABB75EF-86AA-3685-432B-56FE1A8A135A}"/>
          </ac:spMkLst>
        </pc:spChg>
        <pc:spChg chg="mod">
          <ac:chgData name="ALEX MCCOY" userId="S::19394059@students.ltu.edu.au::a9e4b084-49f3-4cbb-b3b5-160965570bd4" providerId="AD" clId="Web-{DBF26652-F4F3-46A3-B5EC-A5044D22E5CB}" dt="2022-05-28T09:48:41.502" v="55" actId="14100"/>
          <ac:spMkLst>
            <pc:docMk/>
            <pc:sldMk cId="2477425612" sldId="295"/>
            <ac:spMk id="21" creationId="{91B42654-8A6B-CF4B-EC39-86C7A4664857}"/>
          </ac:spMkLst>
        </pc:spChg>
        <pc:spChg chg="mod">
          <ac:chgData name="ALEX MCCOY" userId="S::19394059@students.ltu.edu.au::a9e4b084-49f3-4cbb-b3b5-160965570bd4" providerId="AD" clId="Web-{DBF26652-F4F3-46A3-B5EC-A5044D22E5CB}" dt="2022-05-28T09:52:34.648" v="111"/>
          <ac:spMkLst>
            <pc:docMk/>
            <pc:sldMk cId="2477425612" sldId="295"/>
            <ac:spMk id="22" creationId="{640BB0B4-A561-FE97-EFE7-59323985D085}"/>
          </ac:spMkLst>
        </pc:spChg>
        <pc:picChg chg="mod">
          <ac:chgData name="ALEX MCCOY" userId="S::19394059@students.ltu.edu.au::a9e4b084-49f3-4cbb-b3b5-160965570bd4" providerId="AD" clId="Web-{DBF26652-F4F3-46A3-B5EC-A5044D22E5CB}" dt="2022-05-28T09:47:52.251" v="42" actId="14100"/>
          <ac:picMkLst>
            <pc:docMk/>
            <pc:sldMk cId="2477425612" sldId="295"/>
            <ac:picMk id="9" creationId="{294F3BA7-7554-32C8-FB33-AE2076BDF7AF}"/>
          </ac:picMkLst>
        </pc:picChg>
        <pc:picChg chg="mod">
          <ac:chgData name="ALEX MCCOY" userId="S::19394059@students.ltu.edu.au::a9e4b084-49f3-4cbb-b3b5-160965570bd4" providerId="AD" clId="Web-{DBF26652-F4F3-46A3-B5EC-A5044D22E5CB}" dt="2022-05-28T09:47:56.126" v="43" actId="14100"/>
          <ac:picMkLst>
            <pc:docMk/>
            <pc:sldMk cId="2477425612" sldId="295"/>
            <ac:picMk id="15" creationId="{FE2EB312-D878-70FF-CA02-99DA07A52253}"/>
          </ac:picMkLst>
        </pc:picChg>
        <pc:picChg chg="mod">
          <ac:chgData name="ALEX MCCOY" userId="S::19394059@students.ltu.edu.au::a9e4b084-49f3-4cbb-b3b5-160965570bd4" providerId="AD" clId="Web-{DBF26652-F4F3-46A3-B5EC-A5044D22E5CB}" dt="2022-05-28T09:47:59.767" v="44" actId="14100"/>
          <ac:picMkLst>
            <pc:docMk/>
            <pc:sldMk cId="2477425612" sldId="295"/>
            <ac:picMk id="17" creationId="{589B2986-0DE5-8577-A7B0-E0BA55B10ECF}"/>
          </ac:picMkLst>
        </pc:picChg>
        <pc:picChg chg="mod">
          <ac:chgData name="ALEX MCCOY" userId="S::19394059@students.ltu.edu.au::a9e4b084-49f3-4cbb-b3b5-160965570bd4" providerId="AD" clId="Web-{DBF26652-F4F3-46A3-B5EC-A5044D22E5CB}" dt="2022-05-28T09:48:04.314" v="46" actId="14100"/>
          <ac:picMkLst>
            <pc:docMk/>
            <pc:sldMk cId="2477425612" sldId="295"/>
            <ac:picMk id="19" creationId="{78B5ABF8-1D5E-2EEB-A998-5661F68A30E8}"/>
          </ac:picMkLst>
        </pc:picChg>
      </pc:sldChg>
      <pc:sldChg chg="addSp delSp modSp add">
        <pc:chgData name="ALEX MCCOY" userId="S::19394059@students.ltu.edu.au::a9e4b084-49f3-4cbb-b3b5-160965570bd4" providerId="AD" clId="Web-{DBF26652-F4F3-46A3-B5EC-A5044D22E5CB}" dt="2022-05-28T09:52:46.179" v="115" actId="1076"/>
        <pc:sldMkLst>
          <pc:docMk/>
          <pc:sldMk cId="1730770186" sldId="296"/>
        </pc:sldMkLst>
        <pc:spChg chg="add mod">
          <ac:chgData name="ALEX MCCOY" userId="S::19394059@students.ltu.edu.au::a9e4b084-49f3-4cbb-b3b5-160965570bd4" providerId="AD" clId="Web-{DBF26652-F4F3-46A3-B5EC-A5044D22E5CB}" dt="2022-05-28T09:50:42.802" v="83" actId="1076"/>
          <ac:spMkLst>
            <pc:docMk/>
            <pc:sldMk cId="1730770186" sldId="296"/>
            <ac:spMk id="3" creationId="{E65FE9BD-6962-ACB8-93FC-EBC6500FE621}"/>
          </ac:spMkLst>
        </pc:spChg>
        <pc:spChg chg="add">
          <ac:chgData name="ALEX MCCOY" userId="S::19394059@students.ltu.edu.au::a9e4b084-49f3-4cbb-b3b5-160965570bd4" providerId="AD" clId="Web-{DBF26652-F4F3-46A3-B5EC-A5044D22E5CB}" dt="2022-05-28T09:51:01.739" v="88"/>
          <ac:spMkLst>
            <pc:docMk/>
            <pc:sldMk cId="1730770186" sldId="296"/>
            <ac:spMk id="6" creationId="{11DFF6A6-5AF9-8BD8-CC11-26346010D731}"/>
          </ac:spMkLst>
        </pc:spChg>
        <pc:spChg chg="mod">
          <ac:chgData name="ALEX MCCOY" userId="S::19394059@students.ltu.edu.au::a9e4b084-49f3-4cbb-b3b5-160965570bd4" providerId="AD" clId="Web-{DBF26652-F4F3-46A3-B5EC-A5044D22E5CB}" dt="2022-05-28T09:51:05.911" v="89" actId="1076"/>
          <ac:spMkLst>
            <pc:docMk/>
            <pc:sldMk cId="1730770186" sldId="296"/>
            <ac:spMk id="11" creationId="{6E00705E-3AAD-9DEE-386C-CA86E215F012}"/>
          </ac:spMkLst>
        </pc:spChg>
        <pc:spChg chg="del">
          <ac:chgData name="ALEX MCCOY" userId="S::19394059@students.ltu.edu.au::a9e4b084-49f3-4cbb-b3b5-160965570bd4" providerId="AD" clId="Web-{DBF26652-F4F3-46A3-B5EC-A5044D22E5CB}" dt="2022-05-28T09:51:30.037" v="93"/>
          <ac:spMkLst>
            <pc:docMk/>
            <pc:sldMk cId="1730770186" sldId="296"/>
            <ac:spMk id="12" creationId="{24FD7E2B-28D0-D060-6DE2-F638A3DAD337}"/>
          </ac:spMkLst>
        </pc:spChg>
        <pc:spChg chg="mod">
          <ac:chgData name="ALEX MCCOY" userId="S::19394059@students.ltu.edu.au::a9e4b084-49f3-4cbb-b3b5-160965570bd4" providerId="AD" clId="Web-{DBF26652-F4F3-46A3-B5EC-A5044D22E5CB}" dt="2022-05-28T09:52:46.179" v="115" actId="1076"/>
          <ac:spMkLst>
            <pc:docMk/>
            <pc:sldMk cId="1730770186" sldId="296"/>
            <ac:spMk id="13" creationId="{6F7180BB-AC24-6BF3-65C0-DF416DF412F8}"/>
          </ac:spMkLst>
        </pc:spChg>
        <pc:picChg chg="mod">
          <ac:chgData name="ALEX MCCOY" userId="S::19394059@students.ltu.edu.au::a9e4b084-49f3-4cbb-b3b5-160965570bd4" providerId="AD" clId="Web-{DBF26652-F4F3-46A3-B5EC-A5044D22E5CB}" dt="2022-05-28T09:50:50.427" v="85" actId="14100"/>
          <ac:picMkLst>
            <pc:docMk/>
            <pc:sldMk cId="1730770186" sldId="296"/>
            <ac:picMk id="5" creationId="{43904E56-10A8-F5C6-E5F9-2B7F9B1ECD6B}"/>
          </ac:picMkLst>
        </pc:picChg>
        <pc:picChg chg="mod">
          <ac:chgData name="ALEX MCCOY" userId="S::19394059@students.ltu.edu.au::a9e4b084-49f3-4cbb-b3b5-160965570bd4" providerId="AD" clId="Web-{DBF26652-F4F3-46A3-B5EC-A5044D22E5CB}" dt="2022-05-28T09:50:52.724" v="86" actId="14100"/>
          <ac:picMkLst>
            <pc:docMk/>
            <pc:sldMk cId="1730770186" sldId="296"/>
            <ac:picMk id="7" creationId="{F774D6DD-3B07-5B4D-2333-7FEC9EB78F24}"/>
          </ac:picMkLst>
        </pc:picChg>
        <pc:picChg chg="mod">
          <ac:chgData name="ALEX MCCOY" userId="S::19394059@students.ltu.edu.au::a9e4b084-49f3-4cbb-b3b5-160965570bd4" providerId="AD" clId="Web-{DBF26652-F4F3-46A3-B5EC-A5044D22E5CB}" dt="2022-05-28T09:50:54.646" v="87" actId="14100"/>
          <ac:picMkLst>
            <pc:docMk/>
            <pc:sldMk cId="1730770186" sldId="296"/>
            <ac:picMk id="9" creationId="{EFDA7B15-75E8-1836-5B32-BD92756F1164}"/>
          </ac:picMkLst>
        </pc:picChg>
      </pc:sldChg>
      <pc:sldChg chg="new del">
        <pc:chgData name="ALEX MCCOY" userId="S::19394059@students.ltu.edu.au::a9e4b084-49f3-4cbb-b3b5-160965570bd4" providerId="AD" clId="Web-{DBF26652-F4F3-46A3-B5EC-A5044D22E5CB}" dt="2022-05-28T09:49:28.253" v="71"/>
        <pc:sldMkLst>
          <pc:docMk/>
          <pc:sldMk cId="2185317380" sldId="296"/>
        </pc:sldMkLst>
      </pc:sldChg>
      <pc:sldChg chg="addSp delSp modSp add">
        <pc:chgData name="ALEX MCCOY" userId="S::19394059@students.ltu.edu.au::a9e4b084-49f3-4cbb-b3b5-160965570bd4" providerId="AD" clId="Web-{DBF26652-F4F3-46A3-B5EC-A5044D22E5CB}" dt="2022-05-28T09:53:41.477" v="124" actId="1076"/>
        <pc:sldMkLst>
          <pc:docMk/>
          <pc:sldMk cId="671081495" sldId="297"/>
        </pc:sldMkLst>
        <pc:spChg chg="add del">
          <ac:chgData name="ALEX MCCOY" userId="S::19394059@students.ltu.edu.au::a9e4b084-49f3-4cbb-b3b5-160965570bd4" providerId="AD" clId="Web-{DBF26652-F4F3-46A3-B5EC-A5044D22E5CB}" dt="2022-05-28T09:51:39.475" v="95"/>
          <ac:spMkLst>
            <pc:docMk/>
            <pc:sldMk cId="671081495" sldId="297"/>
            <ac:spMk id="3" creationId="{0C8AA288-3671-010F-B015-8DB46CE73A23}"/>
          </ac:spMkLst>
        </pc:spChg>
        <pc:spChg chg="add">
          <ac:chgData name="ALEX MCCOY" userId="S::19394059@students.ltu.edu.au::a9e4b084-49f3-4cbb-b3b5-160965570bd4" providerId="AD" clId="Web-{DBF26652-F4F3-46A3-B5EC-A5044D22E5CB}" dt="2022-05-28T09:52:03.272" v="103"/>
          <ac:spMkLst>
            <pc:docMk/>
            <pc:sldMk cId="671081495" sldId="297"/>
            <ac:spMk id="6" creationId="{5BC606AF-D401-D98C-C356-B4F6767CEB00}"/>
          </ac:spMkLst>
        </pc:spChg>
        <pc:spChg chg="add">
          <ac:chgData name="ALEX MCCOY" userId="S::19394059@students.ltu.edu.au::a9e4b084-49f3-4cbb-b3b5-160965570bd4" providerId="AD" clId="Web-{DBF26652-F4F3-46A3-B5EC-A5044D22E5CB}" dt="2022-05-28T09:52:07.428" v="104"/>
          <ac:spMkLst>
            <pc:docMk/>
            <pc:sldMk cId="671081495" sldId="297"/>
            <ac:spMk id="8" creationId="{87CF72F0-F0DB-DFD9-7656-FA9FE3C7241E}"/>
          </ac:spMkLst>
        </pc:spChg>
        <pc:spChg chg="del">
          <ac:chgData name="ALEX MCCOY" userId="S::19394059@students.ltu.edu.au::a9e4b084-49f3-4cbb-b3b5-160965570bd4" providerId="AD" clId="Web-{DBF26652-F4F3-46A3-B5EC-A5044D22E5CB}" dt="2022-05-28T09:52:02.460" v="102"/>
          <ac:spMkLst>
            <pc:docMk/>
            <pc:sldMk cId="671081495" sldId="297"/>
            <ac:spMk id="30" creationId="{2C61B6DB-D000-85D8-F000-367669A42AB1}"/>
          </ac:spMkLst>
        </pc:spChg>
        <pc:spChg chg="mod">
          <ac:chgData name="ALEX MCCOY" userId="S::19394059@students.ltu.edu.au::a9e4b084-49f3-4cbb-b3b5-160965570bd4" providerId="AD" clId="Web-{DBF26652-F4F3-46A3-B5EC-A5044D22E5CB}" dt="2022-05-28T09:52:15.460" v="106" actId="14100"/>
          <ac:spMkLst>
            <pc:docMk/>
            <pc:sldMk cId="671081495" sldId="297"/>
            <ac:spMk id="31" creationId="{87BEA5E7-1FD0-1234-B3B7-A5CFE9AAC3F5}"/>
          </ac:spMkLst>
        </pc:spChg>
        <pc:spChg chg="mod">
          <ac:chgData name="ALEX MCCOY" userId="S::19394059@students.ltu.edu.au::a9e4b084-49f3-4cbb-b3b5-160965570bd4" providerId="AD" clId="Web-{DBF26652-F4F3-46A3-B5EC-A5044D22E5CB}" dt="2022-05-28T09:52:50.054" v="116" actId="1076"/>
          <ac:spMkLst>
            <pc:docMk/>
            <pc:sldMk cId="671081495" sldId="297"/>
            <ac:spMk id="32" creationId="{26F07289-127E-D9FE-B781-CE2F5C7F9057}"/>
          </ac:spMkLst>
        </pc:spChg>
        <pc:picChg chg="mod">
          <ac:chgData name="ALEX MCCOY" userId="S::19394059@students.ltu.edu.au::a9e4b084-49f3-4cbb-b3b5-160965570bd4" providerId="AD" clId="Web-{DBF26652-F4F3-46A3-B5EC-A5044D22E5CB}" dt="2022-05-28T09:53:17.227" v="119" actId="14100"/>
          <ac:picMkLst>
            <pc:docMk/>
            <pc:sldMk cId="671081495" sldId="297"/>
            <ac:picMk id="5" creationId="{09F28EC1-F07A-7F32-528C-438B743B858B}"/>
          </ac:picMkLst>
        </pc:picChg>
        <pc:picChg chg="mod">
          <ac:chgData name="ALEX MCCOY" userId="S::19394059@students.ltu.edu.au::a9e4b084-49f3-4cbb-b3b5-160965570bd4" providerId="AD" clId="Web-{DBF26652-F4F3-46A3-B5EC-A5044D22E5CB}" dt="2022-05-28T09:53:41.477" v="124" actId="1076"/>
          <ac:picMkLst>
            <pc:docMk/>
            <pc:sldMk cId="671081495" sldId="297"/>
            <ac:picMk id="27" creationId="{6E2A99B5-466A-AF5E-ABA0-908A46ED082E}"/>
          </ac:picMkLst>
        </pc:picChg>
        <pc:picChg chg="mod">
          <ac:chgData name="ALEX MCCOY" userId="S::19394059@students.ltu.edu.au::a9e4b084-49f3-4cbb-b3b5-160965570bd4" providerId="AD" clId="Web-{DBF26652-F4F3-46A3-B5EC-A5044D22E5CB}" dt="2022-05-28T09:53:23.321" v="122" actId="14100"/>
          <ac:picMkLst>
            <pc:docMk/>
            <pc:sldMk cId="671081495" sldId="297"/>
            <ac:picMk id="29" creationId="{2E82EDE9-9F01-E336-06E3-9B5B1DE2EC0E}"/>
          </ac:picMkLst>
        </pc:picChg>
      </pc:sldChg>
    </pc:docChg>
  </pc:docChgLst>
  <pc:docChgLst>
    <pc:chgData name="DUC HUNG TRAN" userId="S::19863608@students.ltu.edu.au::8c2b4f8b-a366-4458-a0cb-d3876e90f94c" providerId="AD" clId="Web-{A94F8730-AB97-46CD-9A7F-754B5B6647A6}"/>
    <pc:docChg chg="addSld modSld">
      <pc:chgData name="DUC HUNG TRAN" userId="S::19863608@students.ltu.edu.au::8c2b4f8b-a366-4458-a0cb-d3876e90f94c" providerId="AD" clId="Web-{A94F8730-AB97-46CD-9A7F-754B5B6647A6}" dt="2022-08-25T00:23:15.492" v="4"/>
      <pc:docMkLst>
        <pc:docMk/>
      </pc:docMkLst>
      <pc:sldChg chg="addSp delSp new">
        <pc:chgData name="DUC HUNG TRAN" userId="S::19863608@students.ltu.edu.au::8c2b4f8b-a366-4458-a0cb-d3876e90f94c" providerId="AD" clId="Web-{A94F8730-AB97-46CD-9A7F-754B5B6647A6}" dt="2022-08-25T00:23:15.492" v="4"/>
        <pc:sldMkLst>
          <pc:docMk/>
          <pc:sldMk cId="1286769659" sldId="329"/>
        </pc:sldMkLst>
        <pc:spChg chg="del">
          <ac:chgData name="DUC HUNG TRAN" userId="S::19863608@students.ltu.edu.au::8c2b4f8b-a366-4458-a0cb-d3876e90f94c" providerId="AD" clId="Web-{A94F8730-AB97-46CD-9A7F-754B5B6647A6}" dt="2022-08-25T00:21:55.271" v="1"/>
          <ac:spMkLst>
            <pc:docMk/>
            <pc:sldMk cId="1286769659" sldId="329"/>
            <ac:spMk id="2" creationId="{05045237-5B88-A77A-D4C5-570DCC35FF07}"/>
          </ac:spMkLst>
        </pc:spChg>
        <pc:spChg chg="add del">
          <ac:chgData name="DUC HUNG TRAN" userId="S::19863608@students.ltu.edu.au::8c2b4f8b-a366-4458-a0cb-d3876e90f94c" providerId="AD" clId="Web-{A94F8730-AB97-46CD-9A7F-754B5B6647A6}" dt="2022-08-25T00:23:15.492" v="4"/>
          <ac:spMkLst>
            <pc:docMk/>
            <pc:sldMk cId="1286769659" sldId="329"/>
            <ac:spMk id="3" creationId="{2E4C21EB-7C3B-AC69-AE50-5746396012E9}"/>
          </ac:spMkLst>
        </pc:spChg>
      </pc:sldChg>
    </pc:docChg>
  </pc:docChgLst>
  <pc:docChgLst>
    <pc:chgData name="DUC HUNG TRAN" userId="S::19863608@students.ltu.edu.au::8c2b4f8b-a366-4458-a0cb-d3876e90f94c" providerId="AD" clId="Web-{486514A1-1C08-4D86-892F-7B7DB6370917}"/>
    <pc:docChg chg="addSld modSld sldOrd">
      <pc:chgData name="DUC HUNG TRAN" userId="S::19863608@students.ltu.edu.au::8c2b4f8b-a366-4458-a0cb-d3876e90f94c" providerId="AD" clId="Web-{486514A1-1C08-4D86-892F-7B7DB6370917}" dt="2022-08-25T02:26:22.438" v="344" actId="20577"/>
      <pc:docMkLst>
        <pc:docMk/>
      </pc:docMkLst>
      <pc:sldChg chg="modSp ord">
        <pc:chgData name="DUC HUNG TRAN" userId="S::19863608@students.ltu.edu.au::8c2b4f8b-a366-4458-a0cb-d3876e90f94c" providerId="AD" clId="Web-{486514A1-1C08-4D86-892F-7B7DB6370917}" dt="2022-08-25T01:18:54.380" v="83"/>
        <pc:sldMkLst>
          <pc:docMk/>
          <pc:sldMk cId="3194993773" sldId="325"/>
        </pc:sldMkLst>
        <pc:spChg chg="mod">
          <ac:chgData name="DUC HUNG TRAN" userId="S::19863608@students.ltu.edu.au::8c2b4f8b-a366-4458-a0cb-d3876e90f94c" providerId="AD" clId="Web-{486514A1-1C08-4D86-892F-7B7DB6370917}" dt="2022-08-25T01:18:33.457" v="81" actId="20577"/>
          <ac:spMkLst>
            <pc:docMk/>
            <pc:sldMk cId="3194993773" sldId="325"/>
            <ac:spMk id="2" creationId="{0688FB81-40B2-886E-249E-A1F3ED9A3C80}"/>
          </ac:spMkLst>
        </pc:spChg>
        <pc:picChg chg="mod">
          <ac:chgData name="DUC HUNG TRAN" userId="S::19863608@students.ltu.edu.au::8c2b4f8b-a366-4458-a0cb-d3876e90f94c" providerId="AD" clId="Web-{486514A1-1C08-4D86-892F-7B7DB6370917}" dt="2022-08-25T01:14:49.829" v="23" actId="1076"/>
          <ac:picMkLst>
            <pc:docMk/>
            <pc:sldMk cId="3194993773" sldId="325"/>
            <ac:picMk id="3" creationId="{4FCD3DA0-0B84-ACBD-CD4E-80694387BE3F}"/>
          </ac:picMkLst>
        </pc:picChg>
      </pc:sldChg>
      <pc:sldChg chg="addSp delSp modSp ord">
        <pc:chgData name="DUC HUNG TRAN" userId="S::19863608@students.ltu.edu.au::8c2b4f8b-a366-4458-a0cb-d3876e90f94c" providerId="AD" clId="Web-{486514A1-1C08-4D86-892F-7B7DB6370917}" dt="2022-08-25T00:31:15.379" v="13"/>
        <pc:sldMkLst>
          <pc:docMk/>
          <pc:sldMk cId="1286769659" sldId="329"/>
        </pc:sldMkLst>
        <pc:spChg chg="add">
          <ac:chgData name="DUC HUNG TRAN" userId="S::19863608@students.ltu.edu.au::8c2b4f8b-a366-4458-a0cb-d3876e90f94c" providerId="AD" clId="Web-{486514A1-1C08-4D86-892F-7B7DB6370917}" dt="2022-08-25T00:30:52.612" v="11"/>
          <ac:spMkLst>
            <pc:docMk/>
            <pc:sldMk cId="1286769659" sldId="329"/>
            <ac:spMk id="5" creationId="{B5C284D7-72B6-70AF-F890-9C37671406AC}"/>
          </ac:spMkLst>
        </pc:spChg>
        <pc:picChg chg="add del mod">
          <ac:chgData name="DUC HUNG TRAN" userId="S::19863608@students.ltu.edu.au::8c2b4f8b-a366-4458-a0cb-d3876e90f94c" providerId="AD" clId="Web-{486514A1-1C08-4D86-892F-7B7DB6370917}" dt="2022-08-25T00:26:06.425" v="1"/>
          <ac:picMkLst>
            <pc:docMk/>
            <pc:sldMk cId="1286769659" sldId="329"/>
            <ac:picMk id="2" creationId="{1867A845-D9C4-021D-D4EF-C8EF6AAF0D9B}"/>
          </ac:picMkLst>
        </pc:picChg>
        <pc:picChg chg="add mod">
          <ac:chgData name="DUC HUNG TRAN" userId="S::19863608@students.ltu.edu.au::8c2b4f8b-a366-4458-a0cb-d3876e90f94c" providerId="AD" clId="Web-{486514A1-1C08-4D86-892F-7B7DB6370917}" dt="2022-08-25T00:30:58.409" v="12" actId="1076"/>
          <ac:picMkLst>
            <pc:docMk/>
            <pc:sldMk cId="1286769659" sldId="329"/>
            <ac:picMk id="3" creationId="{7DDA09A7-A1AF-7C57-57F5-110E170B10CF}"/>
          </ac:picMkLst>
        </pc:picChg>
      </pc:sldChg>
      <pc:sldChg chg="addSp delSp modSp new ord">
        <pc:chgData name="DUC HUNG TRAN" userId="S::19863608@students.ltu.edu.au::8c2b4f8b-a366-4458-a0cb-d3876e90f94c" providerId="AD" clId="Web-{486514A1-1C08-4D86-892F-7B7DB6370917}" dt="2022-08-25T02:26:22.438" v="344" actId="20577"/>
        <pc:sldMkLst>
          <pc:docMk/>
          <pc:sldMk cId="3259381550" sldId="330"/>
        </pc:sldMkLst>
        <pc:spChg chg="del">
          <ac:chgData name="DUC HUNG TRAN" userId="S::19863608@students.ltu.edu.au::8c2b4f8b-a366-4458-a0cb-d3876e90f94c" providerId="AD" clId="Web-{486514A1-1C08-4D86-892F-7B7DB6370917}" dt="2022-08-25T01:02:50.472" v="15"/>
          <ac:spMkLst>
            <pc:docMk/>
            <pc:sldMk cId="3259381550" sldId="330"/>
            <ac:spMk id="2" creationId="{7AC59499-EA77-42D6-64C0-493149B2FE72}"/>
          </ac:spMkLst>
        </pc:spChg>
        <pc:spChg chg="mod">
          <ac:chgData name="DUC HUNG TRAN" userId="S::19863608@students.ltu.edu.au::8c2b4f8b-a366-4458-a0cb-d3876e90f94c" providerId="AD" clId="Web-{486514A1-1C08-4D86-892F-7B7DB6370917}" dt="2022-08-25T02:26:22.438" v="344" actId="20577"/>
          <ac:spMkLst>
            <pc:docMk/>
            <pc:sldMk cId="3259381550" sldId="330"/>
            <ac:spMk id="3" creationId="{62146EAB-13C3-3592-DFE0-414225CCF0C4}"/>
          </ac:spMkLst>
        </pc:spChg>
        <pc:spChg chg="add">
          <ac:chgData name="DUC HUNG TRAN" userId="S::19863608@students.ltu.edu.au::8c2b4f8b-a366-4458-a0cb-d3876e90f94c" providerId="AD" clId="Web-{486514A1-1C08-4D86-892F-7B7DB6370917}" dt="2022-08-25T01:53:28.557" v="97"/>
          <ac:spMkLst>
            <pc:docMk/>
            <pc:sldMk cId="3259381550" sldId="330"/>
            <ac:spMk id="4" creationId="{A2BFB404-433B-B52D-A7B8-DC33EFFB9DF1}"/>
          </ac:spMkLst>
        </pc:spChg>
      </pc:sldChg>
    </pc:docChg>
  </pc:docChgLst>
  <pc:docChgLst>
    <pc:chgData name="ALEX MCCOY" userId="S::19394059@students.ltu.edu.au::a9e4b084-49f3-4cbb-b3b5-160965570bd4" providerId="AD" clId="Web-{844AE8A8-833B-4678-AE4B-399A123E69C3}"/>
    <pc:docChg chg="modSld">
      <pc:chgData name="ALEX MCCOY" userId="S::19394059@students.ltu.edu.au::a9e4b084-49f3-4cbb-b3b5-160965570bd4" providerId="AD" clId="Web-{844AE8A8-833B-4678-AE4B-399A123E69C3}" dt="2022-04-28T00:13:22.114" v="68" actId="1076"/>
      <pc:docMkLst>
        <pc:docMk/>
      </pc:docMkLst>
      <pc:sldChg chg="addSp modSp">
        <pc:chgData name="ALEX MCCOY" userId="S::19394059@students.ltu.edu.au::a9e4b084-49f3-4cbb-b3b5-160965570bd4" providerId="AD" clId="Web-{844AE8A8-833B-4678-AE4B-399A123E69C3}" dt="2022-04-28T00:10:57.751" v="60" actId="1076"/>
        <pc:sldMkLst>
          <pc:docMk/>
          <pc:sldMk cId="2458516676" sldId="272"/>
        </pc:sldMkLst>
        <pc:spChg chg="mod">
          <ac:chgData name="ALEX MCCOY" userId="S::19394059@students.ltu.edu.au::a9e4b084-49f3-4cbb-b3b5-160965570bd4" providerId="AD" clId="Web-{844AE8A8-833B-4678-AE4B-399A123E69C3}" dt="2022-04-28T00:10:52.532" v="56" actId="1076"/>
          <ac:spMkLst>
            <pc:docMk/>
            <pc:sldMk cId="2458516676" sldId="272"/>
            <ac:spMk id="4" creationId="{675A1973-6870-D12A-B95D-D247B871CF29}"/>
          </ac:spMkLst>
        </pc:spChg>
        <pc:spChg chg="add mod">
          <ac:chgData name="ALEX MCCOY" userId="S::19394059@students.ltu.edu.au::a9e4b084-49f3-4cbb-b3b5-160965570bd4" providerId="AD" clId="Web-{844AE8A8-833B-4678-AE4B-399A123E69C3}" dt="2022-04-28T00:10:57.751" v="60" actId="1076"/>
          <ac:spMkLst>
            <pc:docMk/>
            <pc:sldMk cId="2458516676" sldId="272"/>
            <ac:spMk id="13" creationId="{E6627EEB-2FF8-EBF4-5BEA-38D7C5DC9585}"/>
          </ac:spMkLst>
        </pc:spChg>
        <pc:cxnChg chg="mod">
          <ac:chgData name="ALEX MCCOY" userId="S::19394059@students.ltu.edu.au::a9e4b084-49f3-4cbb-b3b5-160965570bd4" providerId="AD" clId="Web-{844AE8A8-833B-4678-AE4B-399A123E69C3}" dt="2022-04-28T00:10:55.360" v="59" actId="14100"/>
          <ac:cxnSpMkLst>
            <pc:docMk/>
            <pc:sldMk cId="2458516676" sldId="272"/>
            <ac:cxnSpMk id="12" creationId="{66BF5303-43B6-5F6C-CEDF-E55037D55A21}"/>
          </ac:cxnSpMkLst>
        </pc:cxnChg>
      </pc:sldChg>
      <pc:sldChg chg="addSp delSp modSp addAnim delAnim modAnim">
        <pc:chgData name="ALEX MCCOY" userId="S::19394059@students.ltu.edu.au::a9e4b084-49f3-4cbb-b3b5-160965570bd4" providerId="AD" clId="Web-{844AE8A8-833B-4678-AE4B-399A123E69C3}" dt="2022-04-28T00:13:22.114" v="68" actId="1076"/>
        <pc:sldMkLst>
          <pc:docMk/>
          <pc:sldMk cId="427799003" sldId="278"/>
        </pc:sldMkLst>
        <pc:picChg chg="del">
          <ac:chgData name="ALEX MCCOY" userId="S::19394059@students.ltu.edu.au::a9e4b084-49f3-4cbb-b3b5-160965570bd4" providerId="AD" clId="Web-{844AE8A8-833B-4678-AE4B-399A123E69C3}" dt="2022-04-28T00:12:56.817" v="61"/>
          <ac:picMkLst>
            <pc:docMk/>
            <pc:sldMk cId="427799003" sldId="278"/>
            <ac:picMk id="2" creationId="{5C097FE5-7012-D506-DF2D-3D78B00ABEFA}"/>
          </ac:picMkLst>
        </pc:picChg>
        <pc:picChg chg="add mod">
          <ac:chgData name="ALEX MCCOY" userId="S::19394059@students.ltu.edu.au::a9e4b084-49f3-4cbb-b3b5-160965570bd4" providerId="AD" clId="Web-{844AE8A8-833B-4678-AE4B-399A123E69C3}" dt="2022-04-28T00:13:22.114" v="68" actId="1076"/>
          <ac:picMkLst>
            <pc:docMk/>
            <pc:sldMk cId="427799003" sldId="278"/>
            <ac:picMk id="3" creationId="{A1A47EEE-4E5E-2CEA-D4AF-704FC6775D12}"/>
          </ac:picMkLst>
        </pc:picChg>
      </pc:sldChg>
    </pc:docChg>
  </pc:docChgLst>
  <pc:docChgLst>
    <pc:chgData name="HAMZA SHAIKH" userId="S::20718455@students.ltu.edu.au::7b823ae8-d461-4da3-b8de-9213d3df6a26" providerId="AD" clId="Web-{4B483767-6003-4146-8DE2-68CC255EED18}"/>
    <pc:docChg chg="modSld">
      <pc:chgData name="HAMZA SHAIKH" userId="S::20718455@students.ltu.edu.au::7b823ae8-d461-4da3-b8de-9213d3df6a26" providerId="AD" clId="Web-{4B483767-6003-4146-8DE2-68CC255EED18}" dt="2022-10-13T10:30:54.223" v="13"/>
      <pc:docMkLst>
        <pc:docMk/>
      </pc:docMkLst>
      <pc:sldChg chg="addSp delSp modSp">
        <pc:chgData name="HAMZA SHAIKH" userId="S::20718455@students.ltu.edu.au::7b823ae8-d461-4da3-b8de-9213d3df6a26" providerId="AD" clId="Web-{4B483767-6003-4146-8DE2-68CC255EED18}" dt="2022-10-13T10:30:54.223" v="13"/>
        <pc:sldMkLst>
          <pc:docMk/>
          <pc:sldMk cId="4142774752" sldId="326"/>
        </pc:sldMkLst>
        <pc:spChg chg="del">
          <ac:chgData name="HAMZA SHAIKH" userId="S::20718455@students.ltu.edu.au::7b823ae8-d461-4da3-b8de-9213d3df6a26" providerId="AD" clId="Web-{4B483767-6003-4146-8DE2-68CC255EED18}" dt="2022-10-13T10:29:16.470" v="0"/>
          <ac:spMkLst>
            <pc:docMk/>
            <pc:sldMk cId="4142774752" sldId="326"/>
            <ac:spMk id="5" creationId="{8C1DFD49-9043-ACE2-77FC-9127AB097175}"/>
          </ac:spMkLst>
        </pc:spChg>
        <pc:graphicFrameChg chg="add del mod modGraphic">
          <ac:chgData name="HAMZA SHAIKH" userId="S::20718455@students.ltu.edu.au::7b823ae8-d461-4da3-b8de-9213d3df6a26" providerId="AD" clId="Web-{4B483767-6003-4146-8DE2-68CC255EED18}" dt="2022-10-13T10:30:54.223" v="13"/>
          <ac:graphicFrameMkLst>
            <pc:docMk/>
            <pc:sldMk cId="4142774752" sldId="326"/>
            <ac:graphicFrameMk id="3" creationId="{EC24336D-09E6-43FF-2330-F31648F99758}"/>
          </ac:graphicFrameMkLst>
        </pc:graphicFrameChg>
        <pc:graphicFrameChg chg="del mod modGraphic">
          <ac:chgData name="HAMZA SHAIKH" userId="S::20718455@students.ltu.edu.au::7b823ae8-d461-4da3-b8de-9213d3df6a26" providerId="AD" clId="Web-{4B483767-6003-4146-8DE2-68CC255EED18}" dt="2022-10-13T10:29:42.362" v="5"/>
          <ac:graphicFrameMkLst>
            <pc:docMk/>
            <pc:sldMk cId="4142774752" sldId="326"/>
            <ac:graphicFrameMk id="4" creationId="{6D8D0D99-7C48-595F-1F1E-4DF55ADEE311}"/>
          </ac:graphicFrameMkLst>
        </pc:graphicFrameChg>
      </pc:sldChg>
    </pc:docChg>
  </pc:docChgLst>
  <pc:docChgLst>
    <pc:chgData name="HAMZA SHAIKH" userId="S::20718455@students.ltu.edu.au::7b823ae8-d461-4da3-b8de-9213d3df6a26" providerId="AD" clId="Web-{B8E558CE-BC23-4372-8BDF-00C7CC31C2E7}"/>
    <pc:docChg chg="modSld">
      <pc:chgData name="HAMZA SHAIKH" userId="S::20718455@students.ltu.edu.au::7b823ae8-d461-4da3-b8de-9213d3df6a26" providerId="AD" clId="Web-{B8E558CE-BC23-4372-8BDF-00C7CC31C2E7}" dt="2022-10-16T21:59:25.495" v="12" actId="14100"/>
      <pc:docMkLst>
        <pc:docMk/>
      </pc:docMkLst>
      <pc:sldChg chg="addSp modSp">
        <pc:chgData name="HAMZA SHAIKH" userId="S::20718455@students.ltu.edu.au::7b823ae8-d461-4da3-b8de-9213d3df6a26" providerId="AD" clId="Web-{B8E558CE-BC23-4372-8BDF-00C7CC31C2E7}" dt="2022-10-16T21:59:25.495" v="12" actId="14100"/>
        <pc:sldMkLst>
          <pc:docMk/>
          <pc:sldMk cId="2116721167" sldId="257"/>
        </pc:sldMkLst>
        <pc:picChg chg="add mod">
          <ac:chgData name="HAMZA SHAIKH" userId="S::20718455@students.ltu.edu.au::7b823ae8-d461-4da3-b8de-9213d3df6a26" providerId="AD" clId="Web-{B8E558CE-BC23-4372-8BDF-00C7CC31C2E7}" dt="2022-10-16T21:59:25.495" v="12" actId="14100"/>
          <ac:picMkLst>
            <pc:docMk/>
            <pc:sldMk cId="2116721167" sldId="257"/>
            <ac:picMk id="3" creationId="{14437446-1FFB-81AF-44F5-7EB9B02429C4}"/>
          </ac:picMkLst>
        </pc:picChg>
      </pc:sldChg>
    </pc:docChg>
  </pc:docChgLst>
  <pc:docChgLst>
    <pc:chgData name="HAMZA SHAIKH" userId="S::20718455@students.ltu.edu.au::7b823ae8-d461-4da3-b8de-9213d3df6a26" providerId="AD" clId="Web-{30C4F0CB-4BB1-4E2E-85AA-AE115B40B312}"/>
    <pc:docChg chg="modSld">
      <pc:chgData name="HAMZA SHAIKH" userId="S::20718455@students.ltu.edu.au::7b823ae8-d461-4da3-b8de-9213d3df6a26" providerId="AD" clId="Web-{30C4F0CB-4BB1-4E2E-85AA-AE115B40B312}" dt="2022-05-31T01:12:56.240" v="13" actId="14100"/>
      <pc:docMkLst>
        <pc:docMk/>
      </pc:docMkLst>
      <pc:sldChg chg="addSp delSp modSp">
        <pc:chgData name="HAMZA SHAIKH" userId="S::20718455@students.ltu.edu.au::7b823ae8-d461-4da3-b8de-9213d3df6a26" providerId="AD" clId="Web-{30C4F0CB-4BB1-4E2E-85AA-AE115B40B312}" dt="2022-05-31T01:12:56.240" v="13" actId="14100"/>
        <pc:sldMkLst>
          <pc:docMk/>
          <pc:sldMk cId="2116721167" sldId="257"/>
        </pc:sldMkLst>
        <pc:picChg chg="add del mod">
          <ac:chgData name="HAMZA SHAIKH" userId="S::20718455@students.ltu.edu.au::7b823ae8-d461-4da3-b8de-9213d3df6a26" providerId="AD" clId="Web-{30C4F0CB-4BB1-4E2E-85AA-AE115B40B312}" dt="2022-05-31T01:11:31.392" v="4"/>
          <ac:picMkLst>
            <pc:docMk/>
            <pc:sldMk cId="2116721167" sldId="257"/>
            <ac:picMk id="3" creationId="{0553648F-37DC-473F-75C6-CAF30131FC15}"/>
          </ac:picMkLst>
        </pc:picChg>
        <pc:picChg chg="add mod">
          <ac:chgData name="HAMZA SHAIKH" userId="S::20718455@students.ltu.edu.au::7b823ae8-d461-4da3-b8de-9213d3df6a26" providerId="AD" clId="Web-{30C4F0CB-4BB1-4E2E-85AA-AE115B40B312}" dt="2022-05-31T01:12:56.240" v="13" actId="14100"/>
          <ac:picMkLst>
            <pc:docMk/>
            <pc:sldMk cId="2116721167" sldId="257"/>
            <ac:picMk id="6" creationId="{6EEE04D8-A569-DE59-4EBD-611BB1F60A00}"/>
          </ac:picMkLst>
        </pc:picChg>
      </pc:sldChg>
    </pc:docChg>
  </pc:docChgLst>
  <pc:docChgLst>
    <pc:chgData name="ALEX MCCOY" userId="S::19394059@students.ltu.edu.au::a9e4b084-49f3-4cbb-b3b5-160965570bd4" providerId="AD" clId="Web-{B0610CCD-7C52-434E-BE5A-DFC466488BD4}"/>
    <pc:docChg chg="modSld">
      <pc:chgData name="ALEX MCCOY" userId="S::19394059@students.ltu.edu.au::a9e4b084-49f3-4cbb-b3b5-160965570bd4" providerId="AD" clId="Web-{B0610CCD-7C52-434E-BE5A-DFC466488BD4}" dt="2022-08-24T09:02:40.814" v="6"/>
      <pc:docMkLst>
        <pc:docMk/>
      </pc:docMkLst>
      <pc:sldChg chg="addSp delSp modSp">
        <pc:chgData name="ALEX MCCOY" userId="S::19394059@students.ltu.edu.au::a9e4b084-49f3-4cbb-b3b5-160965570bd4" providerId="AD" clId="Web-{B0610CCD-7C52-434E-BE5A-DFC466488BD4}" dt="2022-08-24T09:02:40.814" v="6"/>
        <pc:sldMkLst>
          <pc:docMk/>
          <pc:sldMk cId="4142774752" sldId="326"/>
        </pc:sldMkLst>
        <pc:spChg chg="add del mod">
          <ac:chgData name="ALEX MCCOY" userId="S::19394059@students.ltu.edu.au::a9e4b084-49f3-4cbb-b3b5-160965570bd4" providerId="AD" clId="Web-{B0610CCD-7C52-434E-BE5A-DFC466488BD4}" dt="2022-08-24T09:02:40.814" v="6"/>
          <ac:spMkLst>
            <pc:docMk/>
            <pc:sldMk cId="4142774752" sldId="326"/>
            <ac:spMk id="2" creationId="{287C72E3-650A-BF57-9FBA-C070D709C6BB}"/>
          </ac:spMkLst>
        </pc:spChg>
        <pc:spChg chg="add del mod">
          <ac:chgData name="ALEX MCCOY" userId="S::19394059@students.ltu.edu.au::a9e4b084-49f3-4cbb-b3b5-160965570bd4" providerId="AD" clId="Web-{B0610CCD-7C52-434E-BE5A-DFC466488BD4}" dt="2022-08-24T09:02:40.251" v="5"/>
          <ac:spMkLst>
            <pc:docMk/>
            <pc:sldMk cId="4142774752" sldId="326"/>
            <ac:spMk id="3" creationId="{AEACA15C-0059-C865-E87B-359F10628DF3}"/>
          </ac:spMkLst>
        </pc:spChg>
      </pc:sldChg>
    </pc:docChg>
  </pc:docChgLst>
  <pc:docChgLst>
    <pc:chgData name="DUC HUNG TRAN" userId="S::19863608@students.ltu.edu.au::8c2b4f8b-a366-4458-a0cb-d3876e90f94c" providerId="AD" clId="Web-{B42052A3-E239-4C3E-9367-56E2FE3FDB2E}"/>
    <pc:docChg chg="modSld">
      <pc:chgData name="DUC HUNG TRAN" userId="S::19863608@students.ltu.edu.au::8c2b4f8b-a366-4458-a0cb-d3876e90f94c" providerId="AD" clId="Web-{B42052A3-E239-4C3E-9367-56E2FE3FDB2E}" dt="2022-04-27T06:01:42.126" v="67" actId="20577"/>
      <pc:docMkLst>
        <pc:docMk/>
      </pc:docMkLst>
      <pc:sldChg chg="modSp">
        <pc:chgData name="DUC HUNG TRAN" userId="S::19863608@students.ltu.edu.au::8c2b4f8b-a366-4458-a0cb-d3876e90f94c" providerId="AD" clId="Web-{B42052A3-E239-4C3E-9367-56E2FE3FDB2E}" dt="2022-04-27T06:01:42.126" v="67" actId="20577"/>
        <pc:sldMkLst>
          <pc:docMk/>
          <pc:sldMk cId="3985983255" sldId="266"/>
        </pc:sldMkLst>
        <pc:spChg chg="mod">
          <ac:chgData name="DUC HUNG TRAN" userId="S::19863608@students.ltu.edu.au::8c2b4f8b-a366-4458-a0cb-d3876e90f94c" providerId="AD" clId="Web-{B42052A3-E239-4C3E-9367-56E2FE3FDB2E}" dt="2022-04-27T06:01:42.126" v="67" actId="20577"/>
          <ac:spMkLst>
            <pc:docMk/>
            <pc:sldMk cId="3985983255" sldId="266"/>
            <ac:spMk id="3" creationId="{B76EE108-7FF3-4604-8431-21D119D008C3}"/>
          </ac:spMkLst>
        </pc:spChg>
      </pc:sldChg>
    </pc:docChg>
  </pc:docChgLst>
  <pc:docChgLst>
    <pc:chgData name="DUC HUNG TRAN" userId="S::19863608@students.ltu.edu.au::8c2b4f8b-a366-4458-a0cb-d3876e90f94c" providerId="AD" clId="Web-{4CC5216C-3729-46C5-9CDF-1B011104F671}"/>
    <pc:docChg chg="modSld">
      <pc:chgData name="DUC HUNG TRAN" userId="S::19863608@students.ltu.edu.au::8c2b4f8b-a366-4458-a0cb-d3876e90f94c" providerId="AD" clId="Web-{4CC5216C-3729-46C5-9CDF-1B011104F671}" dt="2022-05-31T01:01:07.627" v="106" actId="14100"/>
      <pc:docMkLst>
        <pc:docMk/>
      </pc:docMkLst>
      <pc:sldChg chg="addSp modSp">
        <pc:chgData name="DUC HUNG TRAN" userId="S::19863608@students.ltu.edu.au::8c2b4f8b-a366-4458-a0cb-d3876e90f94c" providerId="AD" clId="Web-{4CC5216C-3729-46C5-9CDF-1B011104F671}" dt="2022-05-31T01:01:07.627" v="106" actId="14100"/>
        <pc:sldMkLst>
          <pc:docMk/>
          <pc:sldMk cId="1373424523" sldId="300"/>
        </pc:sldMkLst>
        <pc:spChg chg="add mod">
          <ac:chgData name="DUC HUNG TRAN" userId="S::19863608@students.ltu.edu.au::8c2b4f8b-a366-4458-a0cb-d3876e90f94c" providerId="AD" clId="Web-{4CC5216C-3729-46C5-9CDF-1B011104F671}" dt="2022-05-31T01:01:07.627" v="106" actId="14100"/>
          <ac:spMkLst>
            <pc:docMk/>
            <pc:sldMk cId="1373424523" sldId="300"/>
            <ac:spMk id="3" creationId="{90988AAB-6285-5432-3CF4-45F131AADB37}"/>
          </ac:spMkLst>
        </pc:spChg>
        <pc:graphicFrameChg chg="mod modGraphic">
          <ac:chgData name="DUC HUNG TRAN" userId="S::19863608@students.ltu.edu.au::8c2b4f8b-a366-4458-a0cb-d3876e90f94c" providerId="AD" clId="Web-{4CC5216C-3729-46C5-9CDF-1B011104F671}" dt="2022-05-31T01:00:25.235" v="79" actId="1076"/>
          <ac:graphicFrameMkLst>
            <pc:docMk/>
            <pc:sldMk cId="1373424523" sldId="300"/>
            <ac:graphicFrameMk id="8" creationId="{331B39EB-7C15-9933-97DD-CBFB3A9530E9}"/>
          </ac:graphicFrameMkLst>
        </pc:graphicFrameChg>
      </pc:sldChg>
      <pc:sldChg chg="addSp modSp">
        <pc:chgData name="DUC HUNG TRAN" userId="S::19863608@students.ltu.edu.au::8c2b4f8b-a366-4458-a0cb-d3876e90f94c" providerId="AD" clId="Web-{4CC5216C-3729-46C5-9CDF-1B011104F671}" dt="2022-05-31T00:59:39.983" v="75" actId="14100"/>
        <pc:sldMkLst>
          <pc:docMk/>
          <pc:sldMk cId="2890134766" sldId="301"/>
        </pc:sldMkLst>
        <pc:spChg chg="add mod">
          <ac:chgData name="DUC HUNG TRAN" userId="S::19863608@students.ltu.edu.au::8c2b4f8b-a366-4458-a0cb-d3876e90f94c" providerId="AD" clId="Web-{4CC5216C-3729-46C5-9CDF-1B011104F671}" dt="2022-05-31T00:59:39.983" v="75" actId="14100"/>
          <ac:spMkLst>
            <pc:docMk/>
            <pc:sldMk cId="2890134766" sldId="301"/>
            <ac:spMk id="3" creationId="{51F43E6B-DF70-5FBA-CB18-4312B5461583}"/>
          </ac:spMkLst>
        </pc:spChg>
        <pc:graphicFrameChg chg="mod modGraphic">
          <ac:chgData name="DUC HUNG TRAN" userId="S::19863608@students.ltu.edu.au::8c2b4f8b-a366-4458-a0cb-d3876e90f94c" providerId="AD" clId="Web-{4CC5216C-3729-46C5-9CDF-1B011104F671}" dt="2022-05-31T00:57:50.730" v="11" actId="1076"/>
          <ac:graphicFrameMkLst>
            <pc:docMk/>
            <pc:sldMk cId="2890134766" sldId="301"/>
            <ac:graphicFrameMk id="4" creationId="{15AF6A0E-4322-7FEF-8D93-C26D57124EE2}"/>
          </ac:graphicFrameMkLst>
        </pc:graphicFrameChg>
      </pc:sldChg>
    </pc:docChg>
  </pc:docChgLst>
  <pc:docChgLst>
    <pc:chgData name="ALEX MCCOY" userId="S::19394059@students.ltu.edu.au::a9e4b084-49f3-4cbb-b3b5-160965570bd4" providerId="AD" clId="Web-{D3A708B2-F5C8-4294-BEAB-8DEFE03DCB4B}"/>
    <pc:docChg chg="modSld">
      <pc:chgData name="ALEX MCCOY" userId="S::19394059@students.ltu.edu.au::a9e4b084-49f3-4cbb-b3b5-160965570bd4" providerId="AD" clId="Web-{D3A708B2-F5C8-4294-BEAB-8DEFE03DCB4B}" dt="2022-04-26T12:18:18.038" v="31" actId="20577"/>
      <pc:docMkLst>
        <pc:docMk/>
      </pc:docMkLst>
      <pc:sldChg chg="modSp">
        <pc:chgData name="ALEX MCCOY" userId="S::19394059@students.ltu.edu.au::a9e4b084-49f3-4cbb-b3b5-160965570bd4" providerId="AD" clId="Web-{D3A708B2-F5C8-4294-BEAB-8DEFE03DCB4B}" dt="2022-04-26T12:18:18.038" v="31" actId="20577"/>
        <pc:sldMkLst>
          <pc:docMk/>
          <pc:sldMk cId="2458516676" sldId="272"/>
        </pc:sldMkLst>
        <pc:spChg chg="mod">
          <ac:chgData name="ALEX MCCOY" userId="S::19394059@students.ltu.edu.au::a9e4b084-49f3-4cbb-b3b5-160965570bd4" providerId="AD" clId="Web-{D3A708B2-F5C8-4294-BEAB-8DEFE03DCB4B}" dt="2022-04-26T12:18:18.038" v="31" actId="20577"/>
          <ac:spMkLst>
            <pc:docMk/>
            <pc:sldMk cId="2458516676" sldId="272"/>
            <ac:spMk id="3" creationId="{C8AD2466-7323-447F-9E92-706E216DB1CF}"/>
          </ac:spMkLst>
        </pc:spChg>
      </pc:sldChg>
    </pc:docChg>
  </pc:docChgLst>
  <pc:docChgLst>
    <pc:chgData name="HAMZA SHAIKH" userId="S::20718455@students.ltu.edu.au::7b823ae8-d461-4da3-b8de-9213d3df6a26" providerId="AD" clId="Web-{CE4D52D9-EA03-46A6-BA2E-2E92F1946365}"/>
    <pc:docChg chg="modSld">
      <pc:chgData name="HAMZA SHAIKH" userId="S::20718455@students.ltu.edu.au::7b823ae8-d461-4da3-b8de-9213d3df6a26" providerId="AD" clId="Web-{CE4D52D9-EA03-46A6-BA2E-2E92F1946365}" dt="2022-10-16T06:07:07.463" v="11" actId="20577"/>
      <pc:docMkLst>
        <pc:docMk/>
      </pc:docMkLst>
      <pc:sldChg chg="modSp">
        <pc:chgData name="HAMZA SHAIKH" userId="S::20718455@students.ltu.edu.au::7b823ae8-d461-4da3-b8de-9213d3df6a26" providerId="AD" clId="Web-{CE4D52D9-EA03-46A6-BA2E-2E92F1946365}" dt="2022-10-16T06:07:07.463" v="11" actId="20577"/>
        <pc:sldMkLst>
          <pc:docMk/>
          <pc:sldMk cId="3516467767" sldId="347"/>
        </pc:sldMkLst>
        <pc:spChg chg="mod">
          <ac:chgData name="HAMZA SHAIKH" userId="S::20718455@students.ltu.edu.au::7b823ae8-d461-4da3-b8de-9213d3df6a26" providerId="AD" clId="Web-{CE4D52D9-EA03-46A6-BA2E-2E92F1946365}" dt="2022-10-16T06:07:07.463" v="11" actId="20577"/>
          <ac:spMkLst>
            <pc:docMk/>
            <pc:sldMk cId="3516467767" sldId="347"/>
            <ac:spMk id="3" creationId="{AD6CD619-04C1-BCF3-4394-BF23D94AC73B}"/>
          </ac:spMkLst>
        </pc:spChg>
      </pc:sldChg>
    </pc:docChg>
  </pc:docChgLst>
  <pc:docChgLst>
    <pc:chgData name="HAMZA SHAIKH" userId="S::20718455@students.ltu.edu.au::7b823ae8-d461-4da3-b8de-9213d3df6a26" providerId="AD" clId="Web-{E05DBC3D-A539-4BF4-B349-077F2D444A9D}"/>
    <pc:docChg chg="modSld">
      <pc:chgData name="HAMZA SHAIKH" userId="S::20718455@students.ltu.edu.au::7b823ae8-d461-4da3-b8de-9213d3df6a26" providerId="AD" clId="Web-{E05DBC3D-A539-4BF4-B349-077F2D444A9D}" dt="2022-08-24T07:11:07.983" v="276" actId="20577"/>
      <pc:docMkLst>
        <pc:docMk/>
      </pc:docMkLst>
      <pc:sldChg chg="modSp">
        <pc:chgData name="HAMZA SHAIKH" userId="S::20718455@students.ltu.edu.au::7b823ae8-d461-4da3-b8de-9213d3df6a26" providerId="AD" clId="Web-{E05DBC3D-A539-4BF4-B349-077F2D444A9D}" dt="2022-08-24T07:11:07.983" v="276" actId="20577"/>
        <pc:sldMkLst>
          <pc:docMk/>
          <pc:sldMk cId="405037382" sldId="327"/>
        </pc:sldMkLst>
        <pc:spChg chg="mod">
          <ac:chgData name="HAMZA SHAIKH" userId="S::20718455@students.ltu.edu.au::7b823ae8-d461-4da3-b8de-9213d3df6a26" providerId="AD" clId="Web-{E05DBC3D-A539-4BF4-B349-077F2D444A9D}" dt="2022-08-24T07:11:07.983" v="276" actId="20577"/>
          <ac:spMkLst>
            <pc:docMk/>
            <pc:sldMk cId="405037382" sldId="327"/>
            <ac:spMk id="4" creationId="{5A67A246-45D2-F755-3C9A-82A11808F40F}"/>
          </ac:spMkLst>
        </pc:spChg>
      </pc:sldChg>
    </pc:docChg>
  </pc:docChgLst>
  <pc:docChgLst>
    <pc:chgData name="DUC HUNG TRAN" userId="S::19863608@students.ltu.edu.au::8c2b4f8b-a366-4458-a0cb-d3876e90f94c" providerId="AD" clId="Web-{2B87EACF-1039-4B07-8776-C176223740E0}"/>
    <pc:docChg chg="delSld modSld">
      <pc:chgData name="DUC HUNG TRAN" userId="S::19863608@students.ltu.edu.au::8c2b4f8b-a366-4458-a0cb-d3876e90f94c" providerId="AD" clId="Web-{2B87EACF-1039-4B07-8776-C176223740E0}" dt="2022-08-22T08:09:02.102" v="1"/>
      <pc:docMkLst>
        <pc:docMk/>
      </pc:docMkLst>
      <pc:sldChg chg="delSp del">
        <pc:chgData name="DUC HUNG TRAN" userId="S::19863608@students.ltu.edu.au::8c2b4f8b-a366-4458-a0cb-d3876e90f94c" providerId="AD" clId="Web-{2B87EACF-1039-4B07-8776-C176223740E0}" dt="2022-08-22T08:09:02.102" v="1"/>
        <pc:sldMkLst>
          <pc:docMk/>
          <pc:sldMk cId="2886235362" sldId="329"/>
        </pc:sldMkLst>
        <pc:picChg chg="del">
          <ac:chgData name="DUC HUNG TRAN" userId="S::19863608@students.ltu.edu.au::8c2b4f8b-a366-4458-a0cb-d3876e90f94c" providerId="AD" clId="Web-{2B87EACF-1039-4B07-8776-C176223740E0}" dt="2022-08-22T08:08:59.962" v="0"/>
          <ac:picMkLst>
            <pc:docMk/>
            <pc:sldMk cId="2886235362" sldId="329"/>
            <ac:picMk id="6" creationId="{896BBCB5-1109-3040-6CC1-643DFE67C98E}"/>
          </ac:picMkLst>
        </pc:picChg>
      </pc:sldChg>
    </pc:docChg>
  </pc:docChgLst>
  <pc:docChgLst>
    <pc:chgData name="HAMZA SHAIKH" userId="S::20718455@students.ltu.edu.au::7b823ae8-d461-4da3-b8de-9213d3df6a26" providerId="AD" clId="Web-{906CA8EE-F5A0-4FBC-82B5-8E050FD46A48}"/>
    <pc:docChg chg="addSld delSld modSld">
      <pc:chgData name="HAMZA SHAIKH" userId="S::20718455@students.ltu.edu.au::7b823ae8-d461-4da3-b8de-9213d3df6a26" providerId="AD" clId="Web-{906CA8EE-F5A0-4FBC-82B5-8E050FD46A48}" dt="2022-10-13T10:37:06.870" v="10" actId="1076"/>
      <pc:docMkLst>
        <pc:docMk/>
      </pc:docMkLst>
      <pc:sldChg chg="addSp modSp">
        <pc:chgData name="HAMZA SHAIKH" userId="S::20718455@students.ltu.edu.au::7b823ae8-d461-4da3-b8de-9213d3df6a26" providerId="AD" clId="Web-{906CA8EE-F5A0-4FBC-82B5-8E050FD46A48}" dt="2022-10-13T10:37:06.870" v="10" actId="1076"/>
        <pc:sldMkLst>
          <pc:docMk/>
          <pc:sldMk cId="4142774752" sldId="326"/>
        </pc:sldMkLst>
        <pc:picChg chg="add mod">
          <ac:chgData name="HAMZA SHAIKH" userId="S::20718455@students.ltu.edu.au::7b823ae8-d461-4da3-b8de-9213d3df6a26" providerId="AD" clId="Web-{906CA8EE-F5A0-4FBC-82B5-8E050FD46A48}" dt="2022-10-13T10:37:06.870" v="10" actId="1076"/>
          <ac:picMkLst>
            <pc:docMk/>
            <pc:sldMk cId="4142774752" sldId="326"/>
            <ac:picMk id="2" creationId="{072ADD3C-172E-DE60-C0DA-F2C277B50F9F}"/>
          </ac:picMkLst>
        </pc:picChg>
      </pc:sldChg>
      <pc:sldChg chg="add del replId">
        <pc:chgData name="HAMZA SHAIKH" userId="S::20718455@students.ltu.edu.au::7b823ae8-d461-4da3-b8de-9213d3df6a26" providerId="AD" clId="Web-{906CA8EE-F5A0-4FBC-82B5-8E050FD46A48}" dt="2022-10-13T10:36:40.259" v="5"/>
        <pc:sldMkLst>
          <pc:docMk/>
          <pc:sldMk cId="3431028502" sldId="339"/>
        </pc:sldMkLst>
      </pc:sldChg>
      <pc:sldChg chg="add del replId">
        <pc:chgData name="HAMZA SHAIKH" userId="S::20718455@students.ltu.edu.au::7b823ae8-d461-4da3-b8de-9213d3df6a26" providerId="AD" clId="Web-{906CA8EE-F5A0-4FBC-82B5-8E050FD46A48}" dt="2022-10-13T10:36:35.696" v="4"/>
        <pc:sldMkLst>
          <pc:docMk/>
          <pc:sldMk cId="3758177425" sldId="340"/>
        </pc:sldMkLst>
      </pc:sldChg>
      <pc:sldChg chg="add del replId">
        <pc:chgData name="HAMZA SHAIKH" userId="S::20718455@students.ltu.edu.au::7b823ae8-d461-4da3-b8de-9213d3df6a26" providerId="AD" clId="Web-{906CA8EE-F5A0-4FBC-82B5-8E050FD46A48}" dt="2022-10-13T10:36:33.149" v="3"/>
        <pc:sldMkLst>
          <pc:docMk/>
          <pc:sldMk cId="4182888954" sldId="341"/>
        </pc:sldMkLst>
      </pc:sldChg>
    </pc:docChg>
  </pc:docChgLst>
  <pc:docChgLst>
    <pc:chgData name="HAMZA SHAIKH" userId="S::20718455@students.ltu.edu.au::7b823ae8-d461-4da3-b8de-9213d3df6a26" providerId="AD" clId="Web-{825530A6-C9CC-4DB6-A4CC-4F3704135AF1}"/>
    <pc:docChg chg="modSld">
      <pc:chgData name="HAMZA SHAIKH" userId="S::20718455@students.ltu.edu.au::7b823ae8-d461-4da3-b8de-9213d3df6a26" providerId="AD" clId="Web-{825530A6-C9CC-4DB6-A4CC-4F3704135AF1}" dt="2022-10-13T10:34:20.209" v="6"/>
      <pc:docMkLst>
        <pc:docMk/>
      </pc:docMkLst>
      <pc:sldChg chg="addSp delSp modSp">
        <pc:chgData name="HAMZA SHAIKH" userId="S::20718455@students.ltu.edu.au::7b823ae8-d461-4da3-b8de-9213d3df6a26" providerId="AD" clId="Web-{825530A6-C9CC-4DB6-A4CC-4F3704135AF1}" dt="2022-10-13T10:34:20.209" v="6"/>
        <pc:sldMkLst>
          <pc:docMk/>
          <pc:sldMk cId="4142774752" sldId="326"/>
        </pc:sldMkLst>
        <pc:graphicFrameChg chg="del">
          <ac:chgData name="HAMZA SHAIKH" userId="S::20718455@students.ltu.edu.au::7b823ae8-d461-4da3-b8de-9213d3df6a26" providerId="AD" clId="Web-{825530A6-C9CC-4DB6-A4CC-4F3704135AF1}" dt="2022-10-13T10:34:12.990" v="0"/>
          <ac:graphicFrameMkLst>
            <pc:docMk/>
            <pc:sldMk cId="4142774752" sldId="326"/>
            <ac:graphicFrameMk id="3" creationId="{F02BED78-0094-1D6D-9CC4-D98A32C01A15}"/>
          </ac:graphicFrameMkLst>
        </pc:graphicFrameChg>
        <pc:graphicFrameChg chg="add del mod">
          <ac:chgData name="HAMZA SHAIKH" userId="S::20718455@students.ltu.edu.au::7b823ae8-d461-4da3-b8de-9213d3df6a26" providerId="AD" clId="Web-{825530A6-C9CC-4DB6-A4CC-4F3704135AF1}" dt="2022-10-13T10:34:20.209" v="6"/>
          <ac:graphicFrameMkLst>
            <pc:docMk/>
            <pc:sldMk cId="4142774752" sldId="326"/>
            <ac:graphicFrameMk id="4" creationId="{B3B029B4-60B0-8387-2B86-953D10FF519B}"/>
          </ac:graphicFrameMkLst>
        </pc:graphicFrameChg>
        <pc:picChg chg="add del mod">
          <ac:chgData name="HAMZA SHAIKH" userId="S::20718455@students.ltu.edu.au::7b823ae8-d461-4da3-b8de-9213d3df6a26" providerId="AD" clId="Web-{825530A6-C9CC-4DB6-A4CC-4F3704135AF1}" dt="2022-10-13T10:34:20.209" v="5"/>
          <ac:picMkLst>
            <pc:docMk/>
            <pc:sldMk cId="4142774752" sldId="326"/>
            <ac:picMk id="5" creationId="{04D690B0-191B-0BBF-4266-C552D665D48C}"/>
          </ac:picMkLst>
        </pc:picChg>
        <pc:picChg chg="add del mod">
          <ac:chgData name="HAMZA SHAIKH" userId="S::20718455@students.ltu.edu.au::7b823ae8-d461-4da3-b8de-9213d3df6a26" providerId="AD" clId="Web-{825530A6-C9CC-4DB6-A4CC-4F3704135AF1}" dt="2022-10-13T10:34:20.209" v="4"/>
          <ac:picMkLst>
            <pc:docMk/>
            <pc:sldMk cId="4142774752" sldId="326"/>
            <ac:picMk id="6" creationId="{49AB7F32-3179-222E-1308-7FD1FB45655A}"/>
          </ac:picMkLst>
        </pc:picChg>
      </pc:sldChg>
    </pc:docChg>
  </pc:docChgLst>
  <pc:docChgLst>
    <pc:chgData name="HAMZA SHAIKH" userId="S::20718455@students.ltu.edu.au::7b823ae8-d461-4da3-b8de-9213d3df6a26" providerId="AD" clId="Web-{BD7AD725-DEE9-46E5-B47F-ACFD1E13D23E}"/>
    <pc:docChg chg="addSld modSld">
      <pc:chgData name="HAMZA SHAIKH" userId="S::20718455@students.ltu.edu.au::7b823ae8-d461-4da3-b8de-9213d3df6a26" providerId="AD" clId="Web-{BD7AD725-DEE9-46E5-B47F-ACFD1E13D23E}" dt="2022-10-16T04:51:03.362" v="18" actId="20577"/>
      <pc:docMkLst>
        <pc:docMk/>
      </pc:docMkLst>
      <pc:sldChg chg="modSp new">
        <pc:chgData name="HAMZA SHAIKH" userId="S::20718455@students.ltu.edu.au::7b823ae8-d461-4da3-b8de-9213d3df6a26" providerId="AD" clId="Web-{BD7AD725-DEE9-46E5-B47F-ACFD1E13D23E}" dt="2022-10-16T04:51:03.362" v="18" actId="20577"/>
        <pc:sldMkLst>
          <pc:docMk/>
          <pc:sldMk cId="382417099" sldId="348"/>
        </pc:sldMkLst>
        <pc:spChg chg="mod">
          <ac:chgData name="HAMZA SHAIKH" userId="S::20718455@students.ltu.edu.au::7b823ae8-d461-4da3-b8de-9213d3df6a26" providerId="AD" clId="Web-{BD7AD725-DEE9-46E5-B47F-ACFD1E13D23E}" dt="2022-10-16T04:51:03.362" v="18" actId="20577"/>
          <ac:spMkLst>
            <pc:docMk/>
            <pc:sldMk cId="382417099" sldId="348"/>
            <ac:spMk id="2" creationId="{E5296DD4-0661-C090-7B01-E6B3BA78C8C1}"/>
          </ac:spMkLst>
        </pc:spChg>
      </pc:sldChg>
    </pc:docChg>
  </pc:docChgLst>
  <pc:docChgLst>
    <pc:chgData name="ALI MOHAMMED SULAIMAN ALI ALRIYAMI" userId="S::20134820@students.ltu.edu.au::74ac223e-4656-4baa-a15b-93c5041b3fd8" providerId="AD" clId="Web-{33B1FDF6-36C2-44F4-BFB2-66F774B1199B}"/>
    <pc:docChg chg="modSld">
      <pc:chgData name="ALI MOHAMMED SULAIMAN ALI ALRIYAMI" userId="S::20134820@students.ltu.edu.au::74ac223e-4656-4baa-a15b-93c5041b3fd8" providerId="AD" clId="Web-{33B1FDF6-36C2-44F4-BFB2-66F774B1199B}" dt="2022-10-16T06:23:05.535" v="5"/>
      <pc:docMkLst>
        <pc:docMk/>
      </pc:docMkLst>
      <pc:sldChg chg="addSp delSp modSp">
        <pc:chgData name="ALI MOHAMMED SULAIMAN ALI ALRIYAMI" userId="S::20134820@students.ltu.edu.au::74ac223e-4656-4baa-a15b-93c5041b3fd8" providerId="AD" clId="Web-{33B1FDF6-36C2-44F4-BFB2-66F774B1199B}" dt="2022-10-16T06:23:05.535" v="5"/>
        <pc:sldMkLst>
          <pc:docMk/>
          <pc:sldMk cId="331669393" sldId="316"/>
        </pc:sldMkLst>
        <pc:spChg chg="mod">
          <ac:chgData name="ALI MOHAMMED SULAIMAN ALI ALRIYAMI" userId="S::20134820@students.ltu.edu.au::74ac223e-4656-4baa-a15b-93c5041b3fd8" providerId="AD" clId="Web-{33B1FDF6-36C2-44F4-BFB2-66F774B1199B}" dt="2022-10-16T06:23:05.535" v="5"/>
          <ac:spMkLst>
            <pc:docMk/>
            <pc:sldMk cId="331669393" sldId="316"/>
            <ac:spMk id="2" creationId="{8CF0B315-61AA-468B-B14A-FA2E9732E437}"/>
          </ac:spMkLst>
        </pc:spChg>
        <pc:spChg chg="mod">
          <ac:chgData name="ALI MOHAMMED SULAIMAN ALI ALRIYAMI" userId="S::20134820@students.ltu.edu.au::74ac223e-4656-4baa-a15b-93c5041b3fd8" providerId="AD" clId="Web-{33B1FDF6-36C2-44F4-BFB2-66F774B1199B}" dt="2022-10-16T06:23:05.535" v="5"/>
          <ac:spMkLst>
            <pc:docMk/>
            <pc:sldMk cId="331669393" sldId="316"/>
            <ac:spMk id="3" creationId="{72F45E25-B06C-4FFA-94C2-3A88504BECAB}"/>
          </ac:spMkLst>
        </pc:spChg>
        <pc:spChg chg="del">
          <ac:chgData name="ALI MOHAMMED SULAIMAN ALI ALRIYAMI" userId="S::20134820@students.ltu.edu.au::74ac223e-4656-4baa-a15b-93c5041b3fd8" providerId="AD" clId="Web-{33B1FDF6-36C2-44F4-BFB2-66F774B1199B}" dt="2022-10-16T06:23:05.535" v="5"/>
          <ac:spMkLst>
            <pc:docMk/>
            <pc:sldMk cId="331669393" sldId="316"/>
            <ac:spMk id="54" creationId="{0E3596DD-156A-473E-9BB3-C6A29F7574E9}"/>
          </ac:spMkLst>
        </pc:spChg>
        <pc:spChg chg="del">
          <ac:chgData name="ALI MOHAMMED SULAIMAN ALI ALRIYAMI" userId="S::20134820@students.ltu.edu.au::74ac223e-4656-4baa-a15b-93c5041b3fd8" providerId="AD" clId="Web-{33B1FDF6-36C2-44F4-BFB2-66F774B1199B}" dt="2022-10-16T06:23:05.535" v="5"/>
          <ac:spMkLst>
            <pc:docMk/>
            <pc:sldMk cId="331669393" sldId="316"/>
            <ac:spMk id="55" creationId="{2C46C4D6-C474-4E92-B52E-944C1118F7B6}"/>
          </ac:spMkLst>
        </pc:spChg>
        <pc:spChg chg="add">
          <ac:chgData name="ALI MOHAMMED SULAIMAN ALI ALRIYAMI" userId="S::20134820@students.ltu.edu.au::74ac223e-4656-4baa-a15b-93c5041b3fd8" providerId="AD" clId="Web-{33B1FDF6-36C2-44F4-BFB2-66F774B1199B}" dt="2022-10-16T06:23:05.535" v="5"/>
          <ac:spMkLst>
            <pc:docMk/>
            <pc:sldMk cId="331669393" sldId="316"/>
            <ac:spMk id="57" creationId="{61293230-B0F6-45B1-96D1-13D18E242995}"/>
          </ac:spMkLst>
        </pc:spChg>
        <pc:spChg chg="add">
          <ac:chgData name="ALI MOHAMMED SULAIMAN ALI ALRIYAMI" userId="S::20134820@students.ltu.edu.au::74ac223e-4656-4baa-a15b-93c5041b3fd8" providerId="AD" clId="Web-{33B1FDF6-36C2-44F4-BFB2-66F774B1199B}" dt="2022-10-16T06:23:05.535" v="5"/>
          <ac:spMkLst>
            <pc:docMk/>
            <pc:sldMk cId="331669393" sldId="316"/>
            <ac:spMk id="58" creationId="{0A1E0707-4985-454B-ACE0-4855BB55875E}"/>
          </ac:spMkLst>
        </pc:spChg>
        <pc:picChg chg="add mod ord">
          <ac:chgData name="ALI MOHAMMED SULAIMAN ALI ALRIYAMI" userId="S::20134820@students.ltu.edu.au::74ac223e-4656-4baa-a15b-93c5041b3fd8" providerId="AD" clId="Web-{33B1FDF6-36C2-44F4-BFB2-66F774B1199B}" dt="2022-10-16T06:23:05.535" v="5"/>
          <ac:picMkLst>
            <pc:docMk/>
            <pc:sldMk cId="331669393" sldId="316"/>
            <ac:picMk id="5" creationId="{4E31ED90-C0C4-52EF-B05D-419AF0B115EB}"/>
          </ac:picMkLst>
        </pc:picChg>
        <pc:picChg chg="add mod">
          <ac:chgData name="ALI MOHAMMED SULAIMAN ALI ALRIYAMI" userId="S::20134820@students.ltu.edu.au::74ac223e-4656-4baa-a15b-93c5041b3fd8" providerId="AD" clId="Web-{33B1FDF6-36C2-44F4-BFB2-66F774B1199B}" dt="2022-10-16T06:23:05.535" v="5"/>
          <ac:picMkLst>
            <pc:docMk/>
            <pc:sldMk cId="331669393" sldId="316"/>
            <ac:picMk id="7" creationId="{3FA405A7-CE1D-775E-52C5-60AE8511D5EA}"/>
          </ac:picMkLst>
        </pc:picChg>
      </pc:sldChg>
    </pc:docChg>
  </pc:docChgLst>
  <pc:docChgLst>
    <pc:chgData name="DUC HUNG TRAN" userId="S::19863608@students.ltu.edu.au::8c2b4f8b-a366-4458-a0cb-d3876e90f94c" providerId="AD" clId="Web-{93FC1D44-D645-43C1-8F51-7DC45B53E3C8}"/>
    <pc:docChg chg="addSld delSld sldOrd">
      <pc:chgData name="DUC HUNG TRAN" userId="S::19863608@students.ltu.edu.au::8c2b4f8b-a366-4458-a0cb-d3876e90f94c" providerId="AD" clId="Web-{93FC1D44-D645-43C1-8F51-7DC45B53E3C8}" dt="2022-04-28T00:12:57.694" v="2"/>
      <pc:docMkLst>
        <pc:docMk/>
      </pc:docMkLst>
      <pc:sldChg chg="del">
        <pc:chgData name="DUC HUNG TRAN" userId="S::19863608@students.ltu.edu.au::8c2b4f8b-a366-4458-a0cb-d3876e90f94c" providerId="AD" clId="Web-{93FC1D44-D645-43C1-8F51-7DC45B53E3C8}" dt="2022-04-28T00:12:57.694" v="2"/>
        <pc:sldMkLst>
          <pc:docMk/>
          <pc:sldMk cId="1300253078" sldId="264"/>
        </pc:sldMkLst>
      </pc:sldChg>
      <pc:sldChg chg="add ord">
        <pc:chgData name="DUC HUNG TRAN" userId="S::19863608@students.ltu.edu.au::8c2b4f8b-a366-4458-a0cb-d3876e90f94c" providerId="AD" clId="Web-{93FC1D44-D645-43C1-8F51-7DC45B53E3C8}" dt="2022-04-28T00:12:28.162" v="1"/>
        <pc:sldMkLst>
          <pc:docMk/>
          <pc:sldMk cId="1255644059" sldId="288"/>
        </pc:sldMkLst>
      </pc:sldChg>
    </pc:docChg>
  </pc:docChgLst>
  <pc:docChgLst>
    <pc:chgData name="HAMZA SHAIKH" userId="S::20718455@students.ltu.edu.au::7b823ae8-d461-4da3-b8de-9213d3df6a26" providerId="AD" clId="Web-{AB9BA56C-998F-4627-AD4A-3667E741BAFC}"/>
    <pc:docChg chg="modSld">
      <pc:chgData name="HAMZA SHAIKH" userId="S::20718455@students.ltu.edu.au::7b823ae8-d461-4da3-b8de-9213d3df6a26" providerId="AD" clId="Web-{AB9BA56C-998F-4627-AD4A-3667E741BAFC}" dt="2022-10-16T04:53:31.134" v="12" actId="1076"/>
      <pc:docMkLst>
        <pc:docMk/>
      </pc:docMkLst>
      <pc:sldChg chg="addSp modSp">
        <pc:chgData name="HAMZA SHAIKH" userId="S::20718455@students.ltu.edu.au::7b823ae8-d461-4da3-b8de-9213d3df6a26" providerId="AD" clId="Web-{AB9BA56C-998F-4627-AD4A-3667E741BAFC}" dt="2022-10-16T04:53:31.134" v="12" actId="1076"/>
        <pc:sldMkLst>
          <pc:docMk/>
          <pc:sldMk cId="382417099" sldId="348"/>
        </pc:sldMkLst>
        <pc:spChg chg="mod">
          <ac:chgData name="HAMZA SHAIKH" userId="S::20718455@students.ltu.edu.au::7b823ae8-d461-4da3-b8de-9213d3df6a26" providerId="AD" clId="Web-{AB9BA56C-998F-4627-AD4A-3667E741BAFC}" dt="2022-10-16T04:53:11.289" v="10" actId="20577"/>
          <ac:spMkLst>
            <pc:docMk/>
            <pc:sldMk cId="382417099" sldId="348"/>
            <ac:spMk id="2" creationId="{E5296DD4-0661-C090-7B01-E6B3BA78C8C1}"/>
          </ac:spMkLst>
        </pc:spChg>
        <pc:picChg chg="add mod">
          <ac:chgData name="HAMZA SHAIKH" userId="S::20718455@students.ltu.edu.au::7b823ae8-d461-4da3-b8de-9213d3df6a26" providerId="AD" clId="Web-{AB9BA56C-998F-4627-AD4A-3667E741BAFC}" dt="2022-10-16T04:53:31.134" v="12" actId="1076"/>
          <ac:picMkLst>
            <pc:docMk/>
            <pc:sldMk cId="382417099" sldId="348"/>
            <ac:picMk id="4" creationId="{8EA9B8C1-B503-5F10-AD50-9B5EF6350097}"/>
          </ac:picMkLst>
        </pc:picChg>
      </pc:sldChg>
    </pc:docChg>
  </pc:docChgLst>
  <pc:docChgLst>
    <pc:chgData name="ALI MOHAMMED SULAIMAN ALI ALRIYAMI" userId="S::20134820@students.ltu.edu.au::74ac223e-4656-4baa-a15b-93c5041b3fd8" providerId="AD" clId="Web-{2FCC0190-CBEA-4349-AD84-950A36AED390}"/>
    <pc:docChg chg="modSld">
      <pc:chgData name="ALI MOHAMMED SULAIMAN ALI ALRIYAMI" userId="S::20134820@students.ltu.edu.au::74ac223e-4656-4baa-a15b-93c5041b3fd8" providerId="AD" clId="Web-{2FCC0190-CBEA-4349-AD84-950A36AED390}" dt="2022-10-14T06:12:28.981" v="123" actId="20577"/>
      <pc:docMkLst>
        <pc:docMk/>
      </pc:docMkLst>
      <pc:sldChg chg="modSp">
        <pc:chgData name="ALI MOHAMMED SULAIMAN ALI ALRIYAMI" userId="S::20134820@students.ltu.edu.au::74ac223e-4656-4baa-a15b-93c5041b3fd8" providerId="AD" clId="Web-{2FCC0190-CBEA-4349-AD84-950A36AED390}" dt="2022-10-14T06:10:06.555" v="104" actId="20577"/>
        <pc:sldMkLst>
          <pc:docMk/>
          <pc:sldMk cId="331669393" sldId="316"/>
        </pc:sldMkLst>
        <pc:spChg chg="mod">
          <ac:chgData name="ALI MOHAMMED SULAIMAN ALI ALRIYAMI" userId="S::20134820@students.ltu.edu.au::74ac223e-4656-4baa-a15b-93c5041b3fd8" providerId="AD" clId="Web-{2FCC0190-CBEA-4349-AD84-950A36AED390}" dt="2022-10-14T06:10:06.555" v="104" actId="20577"/>
          <ac:spMkLst>
            <pc:docMk/>
            <pc:sldMk cId="331669393" sldId="316"/>
            <ac:spMk id="3" creationId="{72F45E25-B06C-4FFA-94C2-3A88504BECAB}"/>
          </ac:spMkLst>
        </pc:spChg>
      </pc:sldChg>
      <pc:sldChg chg="modSp">
        <pc:chgData name="ALI MOHAMMED SULAIMAN ALI ALRIYAMI" userId="S::20134820@students.ltu.edu.au::74ac223e-4656-4baa-a15b-93c5041b3fd8" providerId="AD" clId="Web-{2FCC0190-CBEA-4349-AD84-950A36AED390}" dt="2022-10-14T06:12:28.981" v="123" actId="20577"/>
        <pc:sldMkLst>
          <pc:docMk/>
          <pc:sldMk cId="2153313403" sldId="339"/>
        </pc:sldMkLst>
        <pc:graphicFrameChg chg="modGraphic">
          <ac:chgData name="ALI MOHAMMED SULAIMAN ALI ALRIYAMI" userId="S::20134820@students.ltu.edu.au::74ac223e-4656-4baa-a15b-93c5041b3fd8" providerId="AD" clId="Web-{2FCC0190-CBEA-4349-AD84-950A36AED390}" dt="2022-10-14T06:12:28.981" v="123" actId="20577"/>
          <ac:graphicFrameMkLst>
            <pc:docMk/>
            <pc:sldMk cId="2153313403" sldId="339"/>
            <ac:graphicFrameMk id="12" creationId="{42F19285-0DA4-4BFC-CD79-01431B04F138}"/>
          </ac:graphicFrameMkLst>
        </pc:graphicFrameChg>
      </pc:sldChg>
    </pc:docChg>
  </pc:docChgLst>
  <pc:docChgLst>
    <pc:chgData name="DUC HUNG TRAN" userId="S::19863608@students.ltu.edu.au::8c2b4f8b-a366-4458-a0cb-d3876e90f94c" providerId="AD" clId="Web-{4AFEA1B1-EB01-4A8D-9318-40D7FECA1883}"/>
    <pc:docChg chg="addSld modSld">
      <pc:chgData name="DUC HUNG TRAN" userId="S::19863608@students.ltu.edu.au::8c2b4f8b-a366-4458-a0cb-d3876e90f94c" providerId="AD" clId="Web-{4AFEA1B1-EB01-4A8D-9318-40D7FECA1883}" dt="2022-08-22T08:07:50.703" v="77" actId="14100"/>
      <pc:docMkLst>
        <pc:docMk/>
      </pc:docMkLst>
      <pc:sldChg chg="addSp delSp modSp">
        <pc:chgData name="DUC HUNG TRAN" userId="S::19863608@students.ltu.edu.au::8c2b4f8b-a366-4458-a0cb-d3876e90f94c" providerId="AD" clId="Web-{4AFEA1B1-EB01-4A8D-9318-40D7FECA1883}" dt="2022-08-22T07:59:21.592" v="40" actId="1076"/>
        <pc:sldMkLst>
          <pc:docMk/>
          <pc:sldMk cId="3109602283" sldId="290"/>
        </pc:sldMkLst>
        <pc:picChg chg="add del mod">
          <ac:chgData name="DUC HUNG TRAN" userId="S::19863608@students.ltu.edu.au::8c2b4f8b-a366-4458-a0cb-d3876e90f94c" providerId="AD" clId="Web-{4AFEA1B1-EB01-4A8D-9318-40D7FECA1883}" dt="2022-08-22T07:46:21.932" v="3"/>
          <ac:picMkLst>
            <pc:docMk/>
            <pc:sldMk cId="3109602283" sldId="290"/>
            <ac:picMk id="2" creationId="{0037B48C-B185-E02D-E4B8-8DA25F9DBF10}"/>
          </ac:picMkLst>
        </pc:picChg>
        <pc:picChg chg="add del mod">
          <ac:chgData name="DUC HUNG TRAN" userId="S::19863608@students.ltu.edu.au::8c2b4f8b-a366-4458-a0cb-d3876e90f94c" providerId="AD" clId="Web-{4AFEA1B1-EB01-4A8D-9318-40D7FECA1883}" dt="2022-08-22T07:50:02.118" v="26"/>
          <ac:picMkLst>
            <pc:docMk/>
            <pc:sldMk cId="3109602283" sldId="290"/>
            <ac:picMk id="4" creationId="{19D57AD3-D16D-B7CE-017E-881ED4EA86B3}"/>
          </ac:picMkLst>
        </pc:picChg>
        <pc:picChg chg="mod">
          <ac:chgData name="DUC HUNG TRAN" userId="S::19863608@students.ltu.edu.au::8c2b4f8b-a366-4458-a0cb-d3876e90f94c" providerId="AD" clId="Web-{4AFEA1B1-EB01-4A8D-9318-40D7FECA1883}" dt="2022-08-22T07:49:43.242" v="20" actId="1076"/>
          <ac:picMkLst>
            <pc:docMk/>
            <pc:sldMk cId="3109602283" sldId="290"/>
            <ac:picMk id="7" creationId="{CDBC1A7F-2D2F-58D6-BD7C-77EB62B8D4AD}"/>
          </ac:picMkLst>
        </pc:picChg>
        <pc:picChg chg="add mod">
          <ac:chgData name="DUC HUNG TRAN" userId="S::19863608@students.ltu.edu.au::8c2b4f8b-a366-4458-a0cb-d3876e90f94c" providerId="AD" clId="Web-{4AFEA1B1-EB01-4A8D-9318-40D7FECA1883}" dt="2022-08-22T07:59:21.592" v="40" actId="1076"/>
          <ac:picMkLst>
            <pc:docMk/>
            <pc:sldMk cId="3109602283" sldId="290"/>
            <ac:picMk id="8" creationId="{499E8300-BB6E-E6A0-9FE9-318B98E338A2}"/>
          </ac:picMkLst>
        </pc:picChg>
        <pc:picChg chg="add del mod">
          <ac:chgData name="DUC HUNG TRAN" userId="S::19863608@students.ltu.edu.au::8c2b4f8b-a366-4458-a0cb-d3876e90f94c" providerId="AD" clId="Web-{4AFEA1B1-EB01-4A8D-9318-40D7FECA1883}" dt="2022-08-22T07:59:13.857" v="39"/>
          <ac:picMkLst>
            <pc:docMk/>
            <pc:sldMk cId="3109602283" sldId="290"/>
            <ac:picMk id="10" creationId="{30499B34-A32F-FC40-6CA3-7AB09041889D}"/>
          </ac:picMkLst>
        </pc:picChg>
      </pc:sldChg>
      <pc:sldChg chg="addSp delSp modSp">
        <pc:chgData name="DUC HUNG TRAN" userId="S::19863608@students.ltu.edu.au::8c2b4f8b-a366-4458-a0cb-d3876e90f94c" providerId="AD" clId="Web-{4AFEA1B1-EB01-4A8D-9318-40D7FECA1883}" dt="2022-08-22T08:07:50.703" v="77" actId="14100"/>
        <pc:sldMkLst>
          <pc:docMk/>
          <pc:sldMk cId="331669393" sldId="316"/>
        </pc:sldMkLst>
        <pc:spChg chg="mod">
          <ac:chgData name="DUC HUNG TRAN" userId="S::19863608@students.ltu.edu.au::8c2b4f8b-a366-4458-a0cb-d3876e90f94c" providerId="AD" clId="Web-{4AFEA1B1-EB01-4A8D-9318-40D7FECA1883}" dt="2022-08-22T08:00:58.411" v="46"/>
          <ac:spMkLst>
            <pc:docMk/>
            <pc:sldMk cId="331669393" sldId="316"/>
            <ac:spMk id="2" creationId="{8CF0B315-61AA-468B-B14A-FA2E9732E437}"/>
          </ac:spMkLst>
        </pc:spChg>
        <pc:spChg chg="mod">
          <ac:chgData name="DUC HUNG TRAN" userId="S::19863608@students.ltu.edu.au::8c2b4f8b-a366-4458-a0cb-d3876e90f94c" providerId="AD" clId="Web-{4AFEA1B1-EB01-4A8D-9318-40D7FECA1883}" dt="2022-08-22T08:00:58.411" v="46"/>
          <ac:spMkLst>
            <pc:docMk/>
            <pc:sldMk cId="331669393" sldId="316"/>
            <ac:spMk id="3" creationId="{72F45E25-B06C-4FFA-94C2-3A88504BECAB}"/>
          </ac:spMkLst>
        </pc:spChg>
        <pc:spChg chg="add del">
          <ac:chgData name="DUC HUNG TRAN" userId="S::19863608@students.ltu.edu.au::8c2b4f8b-a366-4458-a0cb-d3876e90f94c" providerId="AD" clId="Web-{4AFEA1B1-EB01-4A8D-9318-40D7FECA1883}" dt="2022-08-22T08:00:58.411" v="46"/>
          <ac:spMkLst>
            <pc:docMk/>
            <pc:sldMk cId="331669393" sldId="316"/>
            <ac:spMk id="54" creationId="{0E3596DD-156A-473E-9BB3-C6A29F7574E9}"/>
          </ac:spMkLst>
        </pc:spChg>
        <pc:spChg chg="add del">
          <ac:chgData name="DUC HUNG TRAN" userId="S::19863608@students.ltu.edu.au::8c2b4f8b-a366-4458-a0cb-d3876e90f94c" providerId="AD" clId="Web-{4AFEA1B1-EB01-4A8D-9318-40D7FECA1883}" dt="2022-08-22T08:00:58.411" v="46"/>
          <ac:spMkLst>
            <pc:docMk/>
            <pc:sldMk cId="331669393" sldId="316"/>
            <ac:spMk id="55" creationId="{2C46C4D6-C474-4E92-B52E-944C1118F7B6}"/>
          </ac:spMkLst>
        </pc:spChg>
        <pc:spChg chg="add del">
          <ac:chgData name="DUC HUNG TRAN" userId="S::19863608@students.ltu.edu.au::8c2b4f8b-a366-4458-a0cb-d3876e90f94c" providerId="AD" clId="Web-{4AFEA1B1-EB01-4A8D-9318-40D7FECA1883}" dt="2022-08-22T08:00:58.411" v="46"/>
          <ac:spMkLst>
            <pc:docMk/>
            <pc:sldMk cId="331669393" sldId="316"/>
            <ac:spMk id="60" creationId="{C232B152-3720-4D3B-97ED-45CE5483F16F}"/>
          </ac:spMkLst>
        </pc:spChg>
        <pc:spChg chg="add del">
          <ac:chgData name="DUC HUNG TRAN" userId="S::19863608@students.ltu.edu.au::8c2b4f8b-a366-4458-a0cb-d3876e90f94c" providerId="AD" clId="Web-{4AFEA1B1-EB01-4A8D-9318-40D7FECA1883}" dt="2022-08-22T08:00:58.411" v="46"/>
          <ac:spMkLst>
            <pc:docMk/>
            <pc:sldMk cId="331669393" sldId="316"/>
            <ac:spMk id="62" creationId="{11BAB570-FF10-4E96-8A3F-FA9804702B89}"/>
          </ac:spMkLst>
        </pc:spChg>
        <pc:spChg chg="add del">
          <ac:chgData name="DUC HUNG TRAN" userId="S::19863608@students.ltu.edu.au::8c2b4f8b-a366-4458-a0cb-d3876e90f94c" providerId="AD" clId="Web-{4AFEA1B1-EB01-4A8D-9318-40D7FECA1883}" dt="2022-08-22T08:00:58.411" v="46"/>
          <ac:spMkLst>
            <pc:docMk/>
            <pc:sldMk cId="331669393" sldId="316"/>
            <ac:spMk id="64" creationId="{4B9FAFB2-BEB5-4848-8018-BCAD99E2E1AA}"/>
          </ac:spMkLst>
        </pc:spChg>
        <pc:picChg chg="del mod">
          <ac:chgData name="DUC HUNG TRAN" userId="S::19863608@students.ltu.edu.au::8c2b4f8b-a366-4458-a0cb-d3876e90f94c" providerId="AD" clId="Web-{4AFEA1B1-EB01-4A8D-9318-40D7FECA1883}" dt="2022-08-22T08:02:09.462" v="56"/>
          <ac:picMkLst>
            <pc:docMk/>
            <pc:sldMk cId="331669393" sldId="316"/>
            <ac:picMk id="4" creationId="{F392E7C5-6B3A-7973-5B28-FED6025379F6}"/>
          </ac:picMkLst>
        </pc:picChg>
        <pc:picChg chg="add del">
          <ac:chgData name="DUC HUNG TRAN" userId="S::19863608@students.ltu.edu.au::8c2b4f8b-a366-4458-a0cb-d3876e90f94c" providerId="AD" clId="Web-{4AFEA1B1-EB01-4A8D-9318-40D7FECA1883}" dt="2022-08-22T08:00:29.549" v="43"/>
          <ac:picMkLst>
            <pc:docMk/>
            <pc:sldMk cId="331669393" sldId="316"/>
            <ac:picMk id="6" creationId="{AD026177-6B43-EFF9-5770-1CF341339728}"/>
          </ac:picMkLst>
        </pc:picChg>
        <pc:picChg chg="add del mod">
          <ac:chgData name="DUC HUNG TRAN" userId="S::19863608@students.ltu.edu.au::8c2b4f8b-a366-4458-a0cb-d3876e90f94c" providerId="AD" clId="Web-{4AFEA1B1-EB01-4A8D-9318-40D7FECA1883}" dt="2022-08-22T08:00:58.723" v="47"/>
          <ac:picMkLst>
            <pc:docMk/>
            <pc:sldMk cId="331669393" sldId="316"/>
            <ac:picMk id="8" creationId="{EA5EA45E-3B4F-1DA4-4353-2024FA8C2E55}"/>
          </ac:picMkLst>
        </pc:picChg>
        <pc:picChg chg="add mod">
          <ac:chgData name="DUC HUNG TRAN" userId="S::19863608@students.ltu.edu.au::8c2b4f8b-a366-4458-a0cb-d3876e90f94c" providerId="AD" clId="Web-{4AFEA1B1-EB01-4A8D-9318-40D7FECA1883}" dt="2022-08-22T08:07:41.921" v="76" actId="14100"/>
          <ac:picMkLst>
            <pc:docMk/>
            <pc:sldMk cId="331669393" sldId="316"/>
            <ac:picMk id="10" creationId="{1D93875A-18E0-375B-DE90-93273A9EF403}"/>
          </ac:picMkLst>
        </pc:picChg>
        <pc:picChg chg="add del">
          <ac:chgData name="DUC HUNG TRAN" userId="S::19863608@students.ltu.edu.au::8c2b4f8b-a366-4458-a0cb-d3876e90f94c" providerId="AD" clId="Web-{4AFEA1B1-EB01-4A8D-9318-40D7FECA1883}" dt="2022-08-22T08:04:28.643" v="63"/>
          <ac:picMkLst>
            <pc:docMk/>
            <pc:sldMk cId="331669393" sldId="316"/>
            <ac:picMk id="12" creationId="{58639DBF-7E61-3A7D-7247-BAD971FE1737}"/>
          </ac:picMkLst>
        </pc:picChg>
        <pc:picChg chg="add mod">
          <ac:chgData name="DUC HUNG TRAN" userId="S::19863608@students.ltu.edu.au::8c2b4f8b-a366-4458-a0cb-d3876e90f94c" providerId="AD" clId="Web-{4AFEA1B1-EB01-4A8D-9318-40D7FECA1883}" dt="2022-08-22T08:07:50.703" v="77" actId="14100"/>
          <ac:picMkLst>
            <pc:docMk/>
            <pc:sldMk cId="331669393" sldId="316"/>
            <ac:picMk id="14" creationId="{3C63B732-502C-3F82-CE5F-EABF12D64280}"/>
          </ac:picMkLst>
        </pc:picChg>
      </pc:sldChg>
      <pc:sldChg chg="modSp">
        <pc:chgData name="DUC HUNG TRAN" userId="S::19863608@students.ltu.edu.au::8c2b4f8b-a366-4458-a0cb-d3876e90f94c" providerId="AD" clId="Web-{4AFEA1B1-EB01-4A8D-9318-40D7FECA1883}" dt="2022-08-22T07:52:05.235" v="28" actId="20577"/>
        <pc:sldMkLst>
          <pc:docMk/>
          <pc:sldMk cId="1041842672" sldId="322"/>
        </pc:sldMkLst>
        <pc:spChg chg="mod">
          <ac:chgData name="DUC HUNG TRAN" userId="S::19863608@students.ltu.edu.au::8c2b4f8b-a366-4458-a0cb-d3876e90f94c" providerId="AD" clId="Web-{4AFEA1B1-EB01-4A8D-9318-40D7FECA1883}" dt="2022-08-22T07:52:05.235" v="28" actId="20577"/>
          <ac:spMkLst>
            <pc:docMk/>
            <pc:sldMk cId="1041842672" sldId="322"/>
            <ac:spMk id="4" creationId="{B2A0847C-5B89-B958-DD8B-5D65383AF7F2}"/>
          </ac:spMkLst>
        </pc:spChg>
      </pc:sldChg>
      <pc:sldChg chg="addSp delSp modSp new">
        <pc:chgData name="DUC HUNG TRAN" userId="S::19863608@students.ltu.edu.au::8c2b4f8b-a366-4458-a0cb-d3876e90f94c" providerId="AD" clId="Web-{4AFEA1B1-EB01-4A8D-9318-40D7FECA1883}" dt="2022-08-22T08:05:05.880" v="65"/>
        <pc:sldMkLst>
          <pc:docMk/>
          <pc:sldMk cId="2886235362" sldId="329"/>
        </pc:sldMkLst>
        <pc:spChg chg="del">
          <ac:chgData name="DUC HUNG TRAN" userId="S::19863608@students.ltu.edu.au::8c2b4f8b-a366-4458-a0cb-d3876e90f94c" providerId="AD" clId="Web-{4AFEA1B1-EB01-4A8D-9318-40D7FECA1883}" dt="2022-08-22T07:52:24.877" v="31"/>
          <ac:spMkLst>
            <pc:docMk/>
            <pc:sldMk cId="2886235362" sldId="329"/>
            <ac:spMk id="2" creationId="{A018B347-528A-8543-D4EB-439B0EDE5E28}"/>
          </ac:spMkLst>
        </pc:spChg>
        <pc:spChg chg="del">
          <ac:chgData name="DUC HUNG TRAN" userId="S::19863608@students.ltu.edu.au::8c2b4f8b-a366-4458-a0cb-d3876e90f94c" providerId="AD" clId="Web-{4AFEA1B1-EB01-4A8D-9318-40D7FECA1883}" dt="2022-08-22T07:52:20.736" v="30"/>
          <ac:spMkLst>
            <pc:docMk/>
            <pc:sldMk cId="2886235362" sldId="329"/>
            <ac:spMk id="3" creationId="{B346179F-5A22-8ADE-CF82-BF69015B3F1C}"/>
          </ac:spMkLst>
        </pc:spChg>
        <pc:picChg chg="add del mod">
          <ac:chgData name="DUC HUNG TRAN" userId="S::19863608@students.ltu.edu.au::8c2b4f8b-a366-4458-a0cb-d3876e90f94c" providerId="AD" clId="Web-{4AFEA1B1-EB01-4A8D-9318-40D7FECA1883}" dt="2022-08-22T08:02:40.730" v="58"/>
          <ac:picMkLst>
            <pc:docMk/>
            <pc:sldMk cId="2886235362" sldId="329"/>
            <ac:picMk id="4" creationId="{241DE8F2-11E7-01C2-762D-857A1B38D251}"/>
          </ac:picMkLst>
        </pc:picChg>
        <pc:picChg chg="add del mod">
          <ac:chgData name="DUC HUNG TRAN" userId="S::19863608@students.ltu.edu.au::8c2b4f8b-a366-4458-a0cb-d3876e90f94c" providerId="AD" clId="Web-{4AFEA1B1-EB01-4A8D-9318-40D7FECA1883}" dt="2022-08-22T08:04:32.596" v="64"/>
          <ac:picMkLst>
            <pc:docMk/>
            <pc:sldMk cId="2886235362" sldId="329"/>
            <ac:picMk id="5" creationId="{68F7D348-847F-8682-529D-2249FDA3170B}"/>
          </ac:picMkLst>
        </pc:picChg>
        <pc:picChg chg="add mod">
          <ac:chgData name="DUC HUNG TRAN" userId="S::19863608@students.ltu.edu.au::8c2b4f8b-a366-4458-a0cb-d3876e90f94c" providerId="AD" clId="Web-{4AFEA1B1-EB01-4A8D-9318-40D7FECA1883}" dt="2022-08-22T08:05:05.880" v="65"/>
          <ac:picMkLst>
            <pc:docMk/>
            <pc:sldMk cId="2886235362" sldId="329"/>
            <ac:picMk id="6" creationId="{896BBCB5-1109-3040-6CC1-643DFE67C98E}"/>
          </ac:picMkLst>
        </pc:picChg>
      </pc:sldChg>
    </pc:docChg>
  </pc:docChgLst>
  <pc:docChgLst>
    <pc:chgData name="ALEX MCCOY" userId="S::19394059@students.ltu.edu.au::a9e4b084-49f3-4cbb-b3b5-160965570bd4" providerId="AD" clId="Web-{93C57AD1-F8FC-4D85-BEFC-8B1053FB01F9}"/>
    <pc:docChg chg="addSld modSld">
      <pc:chgData name="ALEX MCCOY" userId="S::19394059@students.ltu.edu.au::a9e4b084-49f3-4cbb-b3b5-160965570bd4" providerId="AD" clId="Web-{93C57AD1-F8FC-4D85-BEFC-8B1053FB01F9}" dt="2022-05-30T05:31:21.123" v="51" actId="1076"/>
      <pc:docMkLst>
        <pc:docMk/>
      </pc:docMkLst>
      <pc:sldChg chg="addSp delSp modSp new">
        <pc:chgData name="ALEX MCCOY" userId="S::19394059@students.ltu.edu.au::a9e4b084-49f3-4cbb-b3b5-160965570bd4" providerId="AD" clId="Web-{93C57AD1-F8FC-4D85-BEFC-8B1053FB01F9}" dt="2022-05-30T05:28:09.383" v="31" actId="1076"/>
        <pc:sldMkLst>
          <pc:docMk/>
          <pc:sldMk cId="2668417038" sldId="312"/>
        </pc:sldMkLst>
        <pc:spChg chg="del">
          <ac:chgData name="ALEX MCCOY" userId="S::19394059@students.ltu.edu.au::a9e4b084-49f3-4cbb-b3b5-160965570bd4" providerId="AD" clId="Web-{93C57AD1-F8FC-4D85-BEFC-8B1053FB01F9}" dt="2022-05-30T05:27:08.756" v="1"/>
          <ac:spMkLst>
            <pc:docMk/>
            <pc:sldMk cId="2668417038" sldId="312"/>
            <ac:spMk id="2" creationId="{C18BD2D3-F31C-50D3-F663-E8A2D151D4E1}"/>
          </ac:spMkLst>
        </pc:spChg>
        <pc:spChg chg="del">
          <ac:chgData name="ALEX MCCOY" userId="S::19394059@students.ltu.edu.au::a9e4b084-49f3-4cbb-b3b5-160965570bd4" providerId="AD" clId="Web-{93C57AD1-F8FC-4D85-BEFC-8B1053FB01F9}" dt="2022-05-30T05:27:09.365" v="2"/>
          <ac:spMkLst>
            <pc:docMk/>
            <pc:sldMk cId="2668417038" sldId="312"/>
            <ac:spMk id="3" creationId="{20A40A9E-A685-28BE-F34D-44206B0FBB41}"/>
          </ac:spMkLst>
        </pc:spChg>
        <pc:spChg chg="add mod">
          <ac:chgData name="ALEX MCCOY" userId="S::19394059@students.ltu.edu.au::a9e4b084-49f3-4cbb-b3b5-160965570bd4" providerId="AD" clId="Web-{93C57AD1-F8FC-4D85-BEFC-8B1053FB01F9}" dt="2022-05-30T05:27:32.225" v="19" actId="20577"/>
          <ac:spMkLst>
            <pc:docMk/>
            <pc:sldMk cId="2668417038" sldId="312"/>
            <ac:spMk id="6" creationId="{756EC403-A51E-2001-1AF5-1E8A585393C5}"/>
          </ac:spMkLst>
        </pc:spChg>
        <pc:picChg chg="add mod">
          <ac:chgData name="ALEX MCCOY" userId="S::19394059@students.ltu.edu.au::a9e4b084-49f3-4cbb-b3b5-160965570bd4" providerId="AD" clId="Web-{93C57AD1-F8FC-4D85-BEFC-8B1053FB01F9}" dt="2022-05-30T05:28:09.383" v="31" actId="1076"/>
          <ac:picMkLst>
            <pc:docMk/>
            <pc:sldMk cId="2668417038" sldId="312"/>
            <ac:picMk id="4" creationId="{875CBA0D-A63D-DA30-ACA8-3AA5A2C31C65}"/>
          </ac:picMkLst>
        </pc:picChg>
      </pc:sldChg>
      <pc:sldChg chg="addSp delSp modSp new">
        <pc:chgData name="ALEX MCCOY" userId="S::19394059@students.ltu.edu.au::a9e4b084-49f3-4cbb-b3b5-160965570bd4" providerId="AD" clId="Web-{93C57AD1-F8FC-4D85-BEFC-8B1053FB01F9}" dt="2022-05-30T05:31:21.123" v="51" actId="1076"/>
        <pc:sldMkLst>
          <pc:docMk/>
          <pc:sldMk cId="3241613032" sldId="314"/>
        </pc:sldMkLst>
        <pc:spChg chg="del">
          <ac:chgData name="ALEX MCCOY" userId="S::19394059@students.ltu.edu.au::a9e4b084-49f3-4cbb-b3b5-160965570bd4" providerId="AD" clId="Web-{93C57AD1-F8FC-4D85-BEFC-8B1053FB01F9}" dt="2022-05-30T05:30:24.043" v="34"/>
          <ac:spMkLst>
            <pc:docMk/>
            <pc:sldMk cId="3241613032" sldId="314"/>
            <ac:spMk id="2" creationId="{8AE6C2A3-B855-49EB-0F80-4ED4F5638DB1}"/>
          </ac:spMkLst>
        </pc:spChg>
        <pc:spChg chg="del">
          <ac:chgData name="ALEX MCCOY" userId="S::19394059@students.ltu.edu.au::a9e4b084-49f3-4cbb-b3b5-160965570bd4" providerId="AD" clId="Web-{93C57AD1-F8FC-4D85-BEFC-8B1053FB01F9}" dt="2022-05-30T05:30:23.293" v="33"/>
          <ac:spMkLst>
            <pc:docMk/>
            <pc:sldMk cId="3241613032" sldId="314"/>
            <ac:spMk id="3" creationId="{6096CD9B-46DB-F598-D79A-D2439379426C}"/>
          </ac:spMkLst>
        </pc:spChg>
        <pc:spChg chg="add">
          <ac:chgData name="ALEX MCCOY" userId="S::19394059@students.ltu.edu.au::a9e4b084-49f3-4cbb-b3b5-160965570bd4" providerId="AD" clId="Web-{93C57AD1-F8FC-4D85-BEFC-8B1053FB01F9}" dt="2022-05-30T05:30:36.372" v="39"/>
          <ac:spMkLst>
            <pc:docMk/>
            <pc:sldMk cId="3241613032" sldId="314"/>
            <ac:spMk id="6" creationId="{1D1703D9-726D-233B-A42C-112796DD7AE7}"/>
          </ac:spMkLst>
        </pc:spChg>
        <pc:picChg chg="add mod">
          <ac:chgData name="ALEX MCCOY" userId="S::19394059@students.ltu.edu.au::a9e4b084-49f3-4cbb-b3b5-160965570bd4" providerId="AD" clId="Web-{93C57AD1-F8FC-4D85-BEFC-8B1053FB01F9}" dt="2022-05-30T05:31:15.780" v="49" actId="1076"/>
          <ac:picMkLst>
            <pc:docMk/>
            <pc:sldMk cId="3241613032" sldId="314"/>
            <ac:picMk id="4" creationId="{50FFF957-52AB-B3BD-08E2-03E980B00769}"/>
          </ac:picMkLst>
        </pc:picChg>
        <pc:picChg chg="add mod">
          <ac:chgData name="ALEX MCCOY" userId="S::19394059@students.ltu.edu.au::a9e4b084-49f3-4cbb-b3b5-160965570bd4" providerId="AD" clId="Web-{93C57AD1-F8FC-4D85-BEFC-8B1053FB01F9}" dt="2022-05-30T05:31:21.123" v="51" actId="1076"/>
          <ac:picMkLst>
            <pc:docMk/>
            <pc:sldMk cId="3241613032" sldId="314"/>
            <ac:picMk id="7" creationId="{4855426A-D625-38CA-5D70-4A707978E503}"/>
          </ac:picMkLst>
        </pc:picChg>
      </pc:sldChg>
    </pc:docChg>
  </pc:docChgLst>
  <pc:docChgLst>
    <pc:chgData name="HAMZA SHAIKH" userId="S::20718455@students.ltu.edu.au::7b823ae8-d461-4da3-b8de-9213d3df6a26" providerId="AD" clId="Web-{1C553D84-ADF6-4C33-BE21-EE44A5E9B8B5}"/>
    <pc:docChg chg="modSld">
      <pc:chgData name="HAMZA SHAIKH" userId="S::20718455@students.ltu.edu.au::7b823ae8-d461-4da3-b8de-9213d3df6a26" providerId="AD" clId="Web-{1C553D84-ADF6-4C33-BE21-EE44A5E9B8B5}" dt="2022-05-31T02:00:05.679" v="93" actId="20577"/>
      <pc:docMkLst>
        <pc:docMk/>
      </pc:docMkLst>
      <pc:sldChg chg="modSp">
        <pc:chgData name="HAMZA SHAIKH" userId="S::20718455@students.ltu.edu.au::7b823ae8-d461-4da3-b8de-9213d3df6a26" providerId="AD" clId="Web-{1C553D84-ADF6-4C33-BE21-EE44A5E9B8B5}" dt="2022-05-31T02:00:05.679" v="93" actId="20577"/>
        <pc:sldMkLst>
          <pc:docMk/>
          <pc:sldMk cId="3243365004" sldId="259"/>
        </pc:sldMkLst>
        <pc:spChg chg="mod">
          <ac:chgData name="HAMZA SHAIKH" userId="S::20718455@students.ltu.edu.au::7b823ae8-d461-4da3-b8de-9213d3df6a26" providerId="AD" clId="Web-{1C553D84-ADF6-4C33-BE21-EE44A5E9B8B5}" dt="2022-05-31T02:00:05.679" v="93" actId="20577"/>
          <ac:spMkLst>
            <pc:docMk/>
            <pc:sldMk cId="3243365004" sldId="259"/>
            <ac:spMk id="3" creationId="{6E264C80-5E2A-4B27-970B-1D3A188092EB}"/>
          </ac:spMkLst>
        </pc:spChg>
      </pc:sldChg>
    </pc:docChg>
  </pc:docChgLst>
  <pc:docChgLst>
    <pc:chgData name="HAMZA SHAIKH" userId="S::20718455@students.ltu.edu.au::7b823ae8-d461-4da3-b8de-9213d3df6a26" providerId="AD" clId="Web-{10F86B15-FCDA-41BC-A14D-2A8D06B68D9C}"/>
    <pc:docChg chg="modSld">
      <pc:chgData name="HAMZA SHAIKH" userId="S::20718455@students.ltu.edu.au::7b823ae8-d461-4da3-b8de-9213d3df6a26" providerId="AD" clId="Web-{10F86B15-FCDA-41BC-A14D-2A8D06B68D9C}" dt="2022-10-13T10:32:18.282" v="4"/>
      <pc:docMkLst>
        <pc:docMk/>
      </pc:docMkLst>
      <pc:sldChg chg="addSp modSp">
        <pc:chgData name="HAMZA SHAIKH" userId="S::20718455@students.ltu.edu.au::7b823ae8-d461-4da3-b8de-9213d3df6a26" providerId="AD" clId="Web-{10F86B15-FCDA-41BC-A14D-2A8D06B68D9C}" dt="2022-10-13T10:32:18.282" v="4"/>
        <pc:sldMkLst>
          <pc:docMk/>
          <pc:sldMk cId="4142774752" sldId="326"/>
        </pc:sldMkLst>
        <pc:graphicFrameChg chg="add mod modGraphic">
          <ac:chgData name="HAMZA SHAIKH" userId="S::20718455@students.ltu.edu.au::7b823ae8-d461-4da3-b8de-9213d3df6a26" providerId="AD" clId="Web-{10F86B15-FCDA-41BC-A14D-2A8D06B68D9C}" dt="2022-10-13T10:32:18.282" v="4"/>
          <ac:graphicFrameMkLst>
            <pc:docMk/>
            <pc:sldMk cId="4142774752" sldId="326"/>
            <ac:graphicFrameMk id="3" creationId="{F02BED78-0094-1D6D-9CC4-D98A32C01A15}"/>
          </ac:graphicFrameMkLst>
        </pc:graphicFrameChg>
      </pc:sldChg>
    </pc:docChg>
  </pc:docChgLst>
  <pc:docChgLst>
    <pc:chgData name="HAMZA SHAIKH" userId="S::20718455@students.ltu.edu.au::7b823ae8-d461-4da3-b8de-9213d3df6a26" providerId="AD" clId="Web-{CD697187-F58C-416F-9B22-88D991102544}"/>
    <pc:docChg chg="modSld">
      <pc:chgData name="HAMZA SHAIKH" userId="S::20718455@students.ltu.edu.au::7b823ae8-d461-4da3-b8de-9213d3df6a26" providerId="AD" clId="Web-{CD697187-F58C-416F-9B22-88D991102544}" dt="2022-05-30T12:54:42.983" v="97" actId="20577"/>
      <pc:docMkLst>
        <pc:docMk/>
      </pc:docMkLst>
      <pc:sldChg chg="modSp">
        <pc:chgData name="HAMZA SHAIKH" userId="S::20718455@students.ltu.edu.au::7b823ae8-d461-4da3-b8de-9213d3df6a26" providerId="AD" clId="Web-{CD697187-F58C-416F-9B22-88D991102544}" dt="2022-05-30T12:54:42.983" v="97" actId="20577"/>
        <pc:sldMkLst>
          <pc:docMk/>
          <pc:sldMk cId="3243365004" sldId="259"/>
        </pc:sldMkLst>
        <pc:spChg chg="mod">
          <ac:chgData name="HAMZA SHAIKH" userId="S::20718455@students.ltu.edu.au::7b823ae8-d461-4da3-b8de-9213d3df6a26" providerId="AD" clId="Web-{CD697187-F58C-416F-9B22-88D991102544}" dt="2022-05-30T12:54:42.983" v="97" actId="20577"/>
          <ac:spMkLst>
            <pc:docMk/>
            <pc:sldMk cId="3243365004" sldId="259"/>
            <ac:spMk id="3" creationId="{6E264C80-5E2A-4B27-970B-1D3A188092EB}"/>
          </ac:spMkLst>
        </pc:spChg>
      </pc:sldChg>
    </pc:docChg>
  </pc:docChgLst>
  <pc:docChgLst>
    <pc:chgData name="ALEX MCCOY" userId="S::19394059@students.ltu.edu.au::a9e4b084-49f3-4cbb-b3b5-160965570bd4" providerId="AD" clId="Web-{CE7438DE-4C9C-48B3-AB70-07230FE5903F}"/>
    <pc:docChg chg="addSld delSld modSld">
      <pc:chgData name="ALEX MCCOY" userId="S::19394059@students.ltu.edu.au::a9e4b084-49f3-4cbb-b3b5-160965570bd4" providerId="AD" clId="Web-{CE7438DE-4C9C-48B3-AB70-07230FE5903F}" dt="2022-04-27T06:20:51.649" v="36" actId="1076"/>
      <pc:docMkLst>
        <pc:docMk/>
      </pc:docMkLst>
      <pc:sldChg chg="addSp delSp modSp addAnim modAnim">
        <pc:chgData name="ALEX MCCOY" userId="S::19394059@students.ltu.edu.au::a9e4b084-49f3-4cbb-b3b5-160965570bd4" providerId="AD" clId="Web-{CE7438DE-4C9C-48B3-AB70-07230FE5903F}" dt="2022-04-27T06:20:51.649" v="36" actId="1076"/>
        <pc:sldMkLst>
          <pc:docMk/>
          <pc:sldMk cId="3786732105" sldId="265"/>
        </pc:sldMkLst>
        <pc:spChg chg="mod">
          <ac:chgData name="ALEX MCCOY" userId="S::19394059@students.ltu.edu.au::a9e4b084-49f3-4cbb-b3b5-160965570bd4" providerId="AD" clId="Web-{CE7438DE-4C9C-48B3-AB70-07230FE5903F}" dt="2022-04-27T06:12:33.294" v="7" actId="20577"/>
          <ac:spMkLst>
            <pc:docMk/>
            <pc:sldMk cId="3786732105" sldId="265"/>
            <ac:spMk id="3" creationId="{500CCE8C-8D5A-4405-95E8-A91C066DDD75}"/>
          </ac:spMkLst>
        </pc:spChg>
        <pc:spChg chg="mod">
          <ac:chgData name="ALEX MCCOY" userId="S::19394059@students.ltu.edu.au::a9e4b084-49f3-4cbb-b3b5-160965570bd4" providerId="AD" clId="Web-{CE7438DE-4C9C-48B3-AB70-07230FE5903F}" dt="2022-04-27T06:18:12.801" v="19" actId="20577"/>
          <ac:spMkLst>
            <pc:docMk/>
            <pc:sldMk cId="3786732105" sldId="265"/>
            <ac:spMk id="6" creationId="{898FA6D9-8272-45C0-9F7C-278D25801709}"/>
          </ac:spMkLst>
        </pc:spChg>
        <pc:picChg chg="add del mod">
          <ac:chgData name="ALEX MCCOY" userId="S::19394059@students.ltu.edu.au::a9e4b084-49f3-4cbb-b3b5-160965570bd4" providerId="AD" clId="Web-{CE7438DE-4C9C-48B3-AB70-07230FE5903F}" dt="2022-04-27T06:17:36.191" v="12"/>
          <ac:picMkLst>
            <pc:docMk/>
            <pc:sldMk cId="3786732105" sldId="265"/>
            <ac:picMk id="2" creationId="{1B9153AF-842B-23FA-D2B6-174C8E1491C3}"/>
          </ac:picMkLst>
        </pc:picChg>
        <pc:picChg chg="add mod">
          <ac:chgData name="ALEX MCCOY" userId="S::19394059@students.ltu.edu.au::a9e4b084-49f3-4cbb-b3b5-160965570bd4" providerId="AD" clId="Web-{CE7438DE-4C9C-48B3-AB70-07230FE5903F}" dt="2022-04-27T06:19:28.834" v="25" actId="1076"/>
          <ac:picMkLst>
            <pc:docMk/>
            <pc:sldMk cId="3786732105" sldId="265"/>
            <ac:picMk id="4" creationId="{E50A879C-7899-E862-5EE7-1A3E78F3F81F}"/>
          </ac:picMkLst>
        </pc:picChg>
        <pc:picChg chg="add mod">
          <ac:chgData name="ALEX MCCOY" userId="S::19394059@students.ltu.edu.au::a9e4b084-49f3-4cbb-b3b5-160965570bd4" providerId="AD" clId="Web-{CE7438DE-4C9C-48B3-AB70-07230FE5903F}" dt="2022-04-27T06:20:51.649" v="36" actId="1076"/>
          <ac:picMkLst>
            <pc:docMk/>
            <pc:sldMk cId="3786732105" sldId="265"/>
            <ac:picMk id="5" creationId="{32F63169-27AC-2A85-4AD9-26449E8356C0}"/>
          </ac:picMkLst>
        </pc:picChg>
      </pc:sldChg>
      <pc:sldChg chg="add replId">
        <pc:chgData name="ALEX MCCOY" userId="S::19394059@students.ltu.edu.au::a9e4b084-49f3-4cbb-b3b5-160965570bd4" providerId="AD" clId="Web-{CE7438DE-4C9C-48B3-AB70-07230FE5903F}" dt="2022-04-27T06:18:04.473" v="15"/>
        <pc:sldMkLst>
          <pc:docMk/>
          <pc:sldMk cId="2420413793" sldId="280"/>
        </pc:sldMkLst>
      </pc:sldChg>
      <pc:sldChg chg="new del">
        <pc:chgData name="ALEX MCCOY" userId="S::19394059@students.ltu.edu.au::a9e4b084-49f3-4cbb-b3b5-160965570bd4" providerId="AD" clId="Web-{CE7438DE-4C9C-48B3-AB70-07230FE5903F}" dt="2022-04-27T06:18:01.942" v="14"/>
        <pc:sldMkLst>
          <pc:docMk/>
          <pc:sldMk cId="4200822990" sldId="280"/>
        </pc:sldMkLst>
      </pc:sldChg>
    </pc:docChg>
  </pc:docChgLst>
  <pc:docChgLst>
    <pc:chgData name="HAMZA SHAIKH" userId="S::20718455@students.ltu.edu.au::7b823ae8-d461-4da3-b8de-9213d3df6a26" providerId="AD" clId="Web-{52953B5D-E5FD-4C13-82A0-F30E6B59569E}"/>
    <pc:docChg chg="modSld sldOrd">
      <pc:chgData name="HAMZA SHAIKH" userId="S::20718455@students.ltu.edu.au::7b823ae8-d461-4da3-b8de-9213d3df6a26" providerId="AD" clId="Web-{52953B5D-E5FD-4C13-82A0-F30E6B59569E}" dt="2022-05-30T07:38:28.033" v="43" actId="20577"/>
      <pc:docMkLst>
        <pc:docMk/>
      </pc:docMkLst>
      <pc:sldChg chg="addSp delSp modSp delAnim">
        <pc:chgData name="HAMZA SHAIKH" userId="S::20718455@students.ltu.edu.au::7b823ae8-d461-4da3-b8de-9213d3df6a26" providerId="AD" clId="Web-{52953B5D-E5FD-4C13-82A0-F30E6B59569E}" dt="2022-05-30T07:22:33.873" v="26" actId="14100"/>
        <pc:sldMkLst>
          <pc:docMk/>
          <pc:sldMk cId="3786732105" sldId="265"/>
        </pc:sldMkLst>
        <pc:spChg chg="mod">
          <ac:chgData name="HAMZA SHAIKH" userId="S::20718455@students.ltu.edu.au::7b823ae8-d461-4da3-b8de-9213d3df6a26" providerId="AD" clId="Web-{52953B5D-E5FD-4C13-82A0-F30E6B59569E}" dt="2022-05-30T07:21:29.919" v="20"/>
          <ac:spMkLst>
            <pc:docMk/>
            <pc:sldMk cId="3786732105" sldId="265"/>
            <ac:spMk id="6" creationId="{898FA6D9-8272-45C0-9F7C-278D25801709}"/>
          </ac:spMkLst>
        </pc:spChg>
        <pc:picChg chg="add mod">
          <ac:chgData name="HAMZA SHAIKH" userId="S::20718455@students.ltu.edu.au::7b823ae8-d461-4da3-b8de-9213d3df6a26" providerId="AD" clId="Web-{52953B5D-E5FD-4C13-82A0-F30E6B59569E}" dt="2022-05-30T07:22:33.873" v="26" actId="14100"/>
          <ac:picMkLst>
            <pc:docMk/>
            <pc:sldMk cId="3786732105" sldId="265"/>
            <ac:picMk id="2" creationId="{0C20D37F-59B4-BB42-983B-57646B84C585}"/>
          </ac:picMkLst>
        </pc:picChg>
        <pc:picChg chg="del">
          <ac:chgData name="HAMZA SHAIKH" userId="S::20718455@students.ltu.edu.au::7b823ae8-d461-4da3-b8de-9213d3df6a26" providerId="AD" clId="Web-{52953B5D-E5FD-4C13-82A0-F30E6B59569E}" dt="2022-05-30T07:20:19.730" v="17"/>
          <ac:picMkLst>
            <pc:docMk/>
            <pc:sldMk cId="3786732105" sldId="265"/>
            <ac:picMk id="4" creationId="{E50A879C-7899-E862-5EE7-1A3E78F3F81F}"/>
          </ac:picMkLst>
        </pc:picChg>
        <pc:picChg chg="del">
          <ac:chgData name="HAMZA SHAIKH" userId="S::20718455@students.ltu.edu.au::7b823ae8-d461-4da3-b8de-9213d3df6a26" providerId="AD" clId="Web-{52953B5D-E5FD-4C13-82A0-F30E6B59569E}" dt="2022-05-30T07:20:16.355" v="16"/>
          <ac:picMkLst>
            <pc:docMk/>
            <pc:sldMk cId="3786732105" sldId="265"/>
            <ac:picMk id="5" creationId="{32F63169-27AC-2A85-4AD9-26449E8356C0}"/>
          </ac:picMkLst>
        </pc:picChg>
        <pc:picChg chg="del">
          <ac:chgData name="HAMZA SHAIKH" userId="S::20718455@students.ltu.edu.au::7b823ae8-d461-4da3-b8de-9213d3df6a26" providerId="AD" clId="Web-{52953B5D-E5FD-4C13-82A0-F30E6B59569E}" dt="2022-05-30T07:20:14.245" v="15"/>
          <ac:picMkLst>
            <pc:docMk/>
            <pc:sldMk cId="3786732105" sldId="265"/>
            <ac:picMk id="7" creationId="{37E09CE4-633C-E040-37FB-635F5B8577C0}"/>
          </ac:picMkLst>
        </pc:picChg>
      </pc:sldChg>
      <pc:sldChg chg="addSp delSp modSp ord delAnim">
        <pc:chgData name="HAMZA SHAIKH" userId="S::20718455@students.ltu.edu.au::7b823ae8-d461-4da3-b8de-9213d3df6a26" providerId="AD" clId="Web-{52953B5D-E5FD-4C13-82A0-F30E6B59569E}" dt="2022-05-30T07:31:49.368" v="27"/>
        <pc:sldMkLst>
          <pc:docMk/>
          <pc:sldMk cId="2420413793" sldId="280"/>
        </pc:sldMkLst>
        <pc:spChg chg="mod">
          <ac:chgData name="HAMZA SHAIKH" userId="S::20718455@students.ltu.edu.au::7b823ae8-d461-4da3-b8de-9213d3df6a26" providerId="AD" clId="Web-{52953B5D-E5FD-4C13-82A0-F30E6B59569E}" dt="2022-05-30T07:07:54.575" v="11" actId="1076"/>
          <ac:spMkLst>
            <pc:docMk/>
            <pc:sldMk cId="2420413793" sldId="280"/>
            <ac:spMk id="6" creationId="{898FA6D9-8272-45C0-9F7C-278D25801709}"/>
          </ac:spMkLst>
        </pc:spChg>
        <pc:picChg chg="mod">
          <ac:chgData name="HAMZA SHAIKH" userId="S::20718455@students.ltu.edu.au::7b823ae8-d461-4da3-b8de-9213d3df6a26" providerId="AD" clId="Web-{52953B5D-E5FD-4C13-82A0-F30E6B59569E}" dt="2022-05-30T07:08:03.122" v="14" actId="14100"/>
          <ac:picMkLst>
            <pc:docMk/>
            <pc:sldMk cId="2420413793" sldId="280"/>
            <ac:picMk id="2" creationId="{917BE306-291A-F992-E5A7-1BB472660812}"/>
          </ac:picMkLst>
        </pc:picChg>
        <pc:picChg chg="del">
          <ac:chgData name="HAMZA SHAIKH" userId="S::20718455@students.ltu.edu.au::7b823ae8-d461-4da3-b8de-9213d3df6a26" providerId="AD" clId="Web-{52953B5D-E5FD-4C13-82A0-F30E6B59569E}" dt="2022-05-30T07:03:09.194" v="0"/>
          <ac:picMkLst>
            <pc:docMk/>
            <pc:sldMk cId="2420413793" sldId="280"/>
            <ac:picMk id="4" creationId="{81EA5757-9099-3A74-414F-4E1BE09D2F5B}"/>
          </ac:picMkLst>
        </pc:picChg>
        <pc:picChg chg="add mod">
          <ac:chgData name="HAMZA SHAIKH" userId="S::20718455@students.ltu.edu.au::7b823ae8-d461-4da3-b8de-9213d3df6a26" providerId="AD" clId="Web-{52953B5D-E5FD-4C13-82A0-F30E6B59569E}" dt="2022-05-30T07:04:39.899" v="9" actId="1076"/>
          <ac:picMkLst>
            <pc:docMk/>
            <pc:sldMk cId="2420413793" sldId="280"/>
            <ac:picMk id="5" creationId="{1A42445E-49D3-B0E6-E805-D23EE8A87200}"/>
          </ac:picMkLst>
        </pc:picChg>
      </pc:sldChg>
      <pc:sldChg chg="addSp delSp modSp">
        <pc:chgData name="HAMZA SHAIKH" userId="S::20718455@students.ltu.edu.au::7b823ae8-d461-4da3-b8de-9213d3df6a26" providerId="AD" clId="Web-{52953B5D-E5FD-4C13-82A0-F30E6B59569E}" dt="2022-05-30T07:38:28.033" v="43" actId="20577"/>
        <pc:sldMkLst>
          <pc:docMk/>
          <pc:sldMk cId="3241613032" sldId="314"/>
        </pc:sldMkLst>
        <pc:spChg chg="mod">
          <ac:chgData name="HAMZA SHAIKH" userId="S::20718455@students.ltu.edu.au::7b823ae8-d461-4da3-b8de-9213d3df6a26" providerId="AD" clId="Web-{52953B5D-E5FD-4C13-82A0-F30E6B59569E}" dt="2022-05-30T07:38:28.033" v="43" actId="20577"/>
          <ac:spMkLst>
            <pc:docMk/>
            <pc:sldMk cId="3241613032" sldId="314"/>
            <ac:spMk id="6" creationId="{1D1703D9-726D-233B-A42C-112796DD7AE7}"/>
          </ac:spMkLst>
        </pc:spChg>
        <pc:picChg chg="add mod">
          <ac:chgData name="HAMZA SHAIKH" userId="S::20718455@students.ltu.edu.au::7b823ae8-d461-4da3-b8de-9213d3df6a26" providerId="AD" clId="Web-{52953B5D-E5FD-4C13-82A0-F30E6B59569E}" dt="2022-05-30T07:38:20.126" v="37" actId="1076"/>
          <ac:picMkLst>
            <pc:docMk/>
            <pc:sldMk cId="3241613032" sldId="314"/>
            <ac:picMk id="2" creationId="{BDBDB19C-E758-6593-3F96-5293C9831230}"/>
          </ac:picMkLst>
        </pc:picChg>
        <pc:picChg chg="del">
          <ac:chgData name="HAMZA SHAIKH" userId="S::20718455@students.ltu.edu.au::7b823ae8-d461-4da3-b8de-9213d3df6a26" providerId="AD" clId="Web-{52953B5D-E5FD-4C13-82A0-F30E6B59569E}" dt="2022-05-30T07:31:58.837" v="29"/>
          <ac:picMkLst>
            <pc:docMk/>
            <pc:sldMk cId="3241613032" sldId="314"/>
            <ac:picMk id="4" creationId="{50FFF957-52AB-B3BD-08E2-03E980B00769}"/>
          </ac:picMkLst>
        </pc:picChg>
        <pc:picChg chg="del">
          <ac:chgData name="HAMZA SHAIKH" userId="S::20718455@students.ltu.edu.au::7b823ae8-d461-4da3-b8de-9213d3df6a26" providerId="AD" clId="Web-{52953B5D-E5FD-4C13-82A0-F30E6B59569E}" dt="2022-05-30T07:31:57.744" v="28"/>
          <ac:picMkLst>
            <pc:docMk/>
            <pc:sldMk cId="3241613032" sldId="314"/>
            <ac:picMk id="7" creationId="{4855426A-D625-38CA-5D70-4A707978E503}"/>
          </ac:picMkLst>
        </pc:picChg>
      </pc:sldChg>
    </pc:docChg>
  </pc:docChgLst>
  <pc:docChgLst>
    <pc:chgData name="HAMZA SHAIKH" userId="S::20718455@students.ltu.edu.au::7b823ae8-d461-4da3-b8de-9213d3df6a26" providerId="AD" clId="Web-{674F0772-225E-4D17-A96E-1CB6FDA51211}"/>
    <pc:docChg chg="modSld">
      <pc:chgData name="HAMZA SHAIKH" userId="S::20718455@students.ltu.edu.au::7b823ae8-d461-4da3-b8de-9213d3df6a26" providerId="AD" clId="Web-{674F0772-225E-4D17-A96E-1CB6FDA51211}" dt="2022-05-30T09:40:16.386" v="3" actId="20577"/>
      <pc:docMkLst>
        <pc:docMk/>
      </pc:docMkLst>
      <pc:sldChg chg="modSp">
        <pc:chgData name="HAMZA SHAIKH" userId="S::20718455@students.ltu.edu.au::7b823ae8-d461-4da3-b8de-9213d3df6a26" providerId="AD" clId="Web-{674F0772-225E-4D17-A96E-1CB6FDA51211}" dt="2022-05-30T09:40:16.386" v="3" actId="20577"/>
        <pc:sldMkLst>
          <pc:docMk/>
          <pc:sldMk cId="2420413793" sldId="280"/>
        </pc:sldMkLst>
        <pc:spChg chg="mod">
          <ac:chgData name="HAMZA SHAIKH" userId="S::20718455@students.ltu.edu.au::7b823ae8-d461-4da3-b8de-9213d3df6a26" providerId="AD" clId="Web-{674F0772-225E-4D17-A96E-1CB6FDA51211}" dt="2022-05-30T09:40:16.386" v="3" actId="20577"/>
          <ac:spMkLst>
            <pc:docMk/>
            <pc:sldMk cId="2420413793" sldId="280"/>
            <ac:spMk id="6" creationId="{898FA6D9-8272-45C0-9F7C-278D25801709}"/>
          </ac:spMkLst>
        </pc:spChg>
      </pc:sldChg>
    </pc:docChg>
  </pc:docChgLst>
  <pc:docChgLst>
    <pc:chgData name="ALI MOHAMMED SULAIMAN ALI ALRIYAMI" userId="S::20134820@students.ltu.edu.au::74ac223e-4656-4baa-a15b-93c5041b3fd8" providerId="AD" clId="Web-{72C58DC0-694B-472D-A478-7949A0DDAE97}"/>
    <pc:docChg chg="addSld modSld sldOrd">
      <pc:chgData name="ALI MOHAMMED SULAIMAN ALI ALRIYAMI" userId="S::20134820@students.ltu.edu.au::74ac223e-4656-4baa-a15b-93c5041b3fd8" providerId="AD" clId="Web-{72C58DC0-694B-472D-A478-7949A0DDAE97}" dt="2022-08-26T01:51:55.490" v="325" actId="20577"/>
      <pc:docMkLst>
        <pc:docMk/>
      </pc:docMkLst>
      <pc:sldChg chg="addSp delSp modSp add ord replId">
        <pc:chgData name="ALI MOHAMMED SULAIMAN ALI ALRIYAMI" userId="S::20134820@students.ltu.edu.au::74ac223e-4656-4baa-a15b-93c5041b3fd8" providerId="AD" clId="Web-{72C58DC0-694B-472D-A478-7949A0DDAE97}" dt="2022-08-26T01:51:55.490" v="325" actId="20577"/>
        <pc:sldMkLst>
          <pc:docMk/>
          <pc:sldMk cId="2386827509" sldId="333"/>
        </pc:sldMkLst>
        <pc:spChg chg="add mod">
          <ac:chgData name="ALI MOHAMMED SULAIMAN ALI ALRIYAMI" userId="S::20134820@students.ltu.edu.au::74ac223e-4656-4baa-a15b-93c5041b3fd8" providerId="AD" clId="Web-{72C58DC0-694B-472D-A478-7949A0DDAE97}" dt="2022-08-26T01:51:55.490" v="325" actId="20577"/>
          <ac:spMkLst>
            <pc:docMk/>
            <pc:sldMk cId="2386827509" sldId="333"/>
            <ac:spMk id="2" creationId="{B23B39DA-9C2C-2414-2994-E979A89754AF}"/>
          </ac:spMkLst>
        </pc:spChg>
        <pc:spChg chg="mod">
          <ac:chgData name="ALI MOHAMMED SULAIMAN ALI ALRIYAMI" userId="S::20134820@students.ltu.edu.au::74ac223e-4656-4baa-a15b-93c5041b3fd8" providerId="AD" clId="Web-{72C58DC0-694B-472D-A478-7949A0DDAE97}" dt="2022-08-26T01:36:24.317" v="11" actId="20577"/>
          <ac:spMkLst>
            <pc:docMk/>
            <pc:sldMk cId="2386827509" sldId="333"/>
            <ac:spMk id="185" creationId="{00000000-0000-0000-0000-000000000000}"/>
          </ac:spMkLst>
        </pc:spChg>
        <pc:graphicFrameChg chg="del">
          <ac:chgData name="ALI MOHAMMED SULAIMAN ALI ALRIYAMI" userId="S::20134820@students.ltu.edu.au::74ac223e-4656-4baa-a15b-93c5041b3fd8" providerId="AD" clId="Web-{72C58DC0-694B-472D-A478-7949A0DDAE97}" dt="2022-08-26T01:36:17.785" v="2"/>
          <ac:graphicFrameMkLst>
            <pc:docMk/>
            <pc:sldMk cId="2386827509" sldId="333"/>
            <ac:graphicFrameMk id="3" creationId="{7AB27F4F-639E-0D47-C9BA-771E954549CD}"/>
          </ac:graphicFrameMkLst>
        </pc:graphicFrameChg>
      </pc:sldChg>
    </pc:docChg>
  </pc:docChgLst>
  <pc:docChgLst>
    <pc:chgData name="ALI MOHAMMED SULAIMAN ALI ALRIYAMI" userId="S::20134820@students.ltu.edu.au::74ac223e-4656-4baa-a15b-93c5041b3fd8" providerId="AD" clId="Web-{0F2CA912-8189-4521-B7F9-1DE2F3A305FC}"/>
    <pc:docChg chg="addSld delSld modSld sldOrd">
      <pc:chgData name="ALI MOHAMMED SULAIMAN ALI ALRIYAMI" userId="S::20134820@students.ltu.edu.au::74ac223e-4656-4baa-a15b-93c5041b3fd8" providerId="AD" clId="Web-{0F2CA912-8189-4521-B7F9-1DE2F3A305FC}" dt="2022-10-13T17:10:28.616" v="84" actId="20577"/>
      <pc:docMkLst>
        <pc:docMk/>
      </pc:docMkLst>
      <pc:sldChg chg="modSp add mod ord replId modShow">
        <pc:chgData name="ALI MOHAMMED SULAIMAN ALI ALRIYAMI" userId="S::20134820@students.ltu.edu.au::74ac223e-4656-4baa-a15b-93c5041b3fd8" providerId="AD" clId="Web-{0F2CA912-8189-4521-B7F9-1DE2F3A305FC}" dt="2022-10-13T17:10:28.616" v="84" actId="20577"/>
        <pc:sldMkLst>
          <pc:docMk/>
          <pc:sldMk cId="2153313403" sldId="339"/>
        </pc:sldMkLst>
        <pc:graphicFrameChg chg="modGraphic">
          <ac:chgData name="ALI MOHAMMED SULAIMAN ALI ALRIYAMI" userId="S::20134820@students.ltu.edu.au::74ac223e-4656-4baa-a15b-93c5041b3fd8" providerId="AD" clId="Web-{0F2CA912-8189-4521-B7F9-1DE2F3A305FC}" dt="2022-10-13T17:10:28.616" v="84" actId="20577"/>
          <ac:graphicFrameMkLst>
            <pc:docMk/>
            <pc:sldMk cId="2153313403" sldId="339"/>
            <ac:graphicFrameMk id="12" creationId="{42F19285-0DA4-4BFC-CD79-01431B04F138}"/>
          </ac:graphicFrameMkLst>
        </pc:graphicFrameChg>
      </pc:sldChg>
      <pc:sldChg chg="new del ord">
        <pc:chgData name="ALI MOHAMMED SULAIMAN ALI ALRIYAMI" userId="S::20134820@students.ltu.edu.au::74ac223e-4656-4baa-a15b-93c5041b3fd8" providerId="AD" clId="Web-{0F2CA912-8189-4521-B7F9-1DE2F3A305FC}" dt="2022-10-13T17:06:25.772" v="2"/>
        <pc:sldMkLst>
          <pc:docMk/>
          <pc:sldMk cId="3523012375" sldId="339"/>
        </pc:sldMkLst>
      </pc:sldChg>
    </pc:docChg>
  </pc:docChgLst>
  <pc:docChgLst>
    <pc:chgData name="ALI MOHAMMED SULAIMAN ALI ALRIYAMI" userId="S::20134820@students.ltu.edu.au::74ac223e-4656-4baa-a15b-93c5041b3fd8" providerId="AD" clId="Web-{32246427-5ECA-415D-A250-787BA690FD61}"/>
    <pc:docChg chg="modSld">
      <pc:chgData name="ALI MOHAMMED SULAIMAN ALI ALRIYAMI" userId="S::20134820@students.ltu.edu.au::74ac223e-4656-4baa-a15b-93c5041b3fd8" providerId="AD" clId="Web-{32246427-5ECA-415D-A250-787BA690FD61}" dt="2022-10-14T06:16:05.967" v="78" actId="20577"/>
      <pc:docMkLst>
        <pc:docMk/>
      </pc:docMkLst>
      <pc:sldChg chg="modSp">
        <pc:chgData name="ALI MOHAMMED SULAIMAN ALI ALRIYAMI" userId="S::20134820@students.ltu.edu.au::74ac223e-4656-4baa-a15b-93c5041b3fd8" providerId="AD" clId="Web-{32246427-5ECA-415D-A250-787BA690FD61}" dt="2022-10-14T06:16:05.967" v="78" actId="20577"/>
        <pc:sldMkLst>
          <pc:docMk/>
          <pc:sldMk cId="331669393" sldId="316"/>
        </pc:sldMkLst>
        <pc:spChg chg="mod">
          <ac:chgData name="ALI MOHAMMED SULAIMAN ALI ALRIYAMI" userId="S::20134820@students.ltu.edu.au::74ac223e-4656-4baa-a15b-93c5041b3fd8" providerId="AD" clId="Web-{32246427-5ECA-415D-A250-787BA690FD61}" dt="2022-10-14T06:16:05.967" v="78" actId="20577"/>
          <ac:spMkLst>
            <pc:docMk/>
            <pc:sldMk cId="331669393" sldId="316"/>
            <ac:spMk id="3" creationId="{72F45E25-B06C-4FFA-94C2-3A88504BECAB}"/>
          </ac:spMkLst>
        </pc:spChg>
      </pc:sldChg>
    </pc:docChg>
  </pc:docChgLst>
  <pc:docChgLst>
    <pc:chgData name="DUC HUNG TRAN" userId="S::19863608@students.ltu.edu.au::8c2b4f8b-a366-4458-a0cb-d3876e90f94c" providerId="AD" clId="Web-{6873E25D-7732-4E94-8E2F-EBC9BB7A93F0}"/>
    <pc:docChg chg="modSld">
      <pc:chgData name="DUC HUNG TRAN" userId="S::19863608@students.ltu.edu.au::8c2b4f8b-a366-4458-a0cb-d3876e90f94c" providerId="AD" clId="Web-{6873E25D-7732-4E94-8E2F-EBC9BB7A93F0}" dt="2022-08-25T10:55:44.570" v="8" actId="20577"/>
      <pc:docMkLst>
        <pc:docMk/>
      </pc:docMkLst>
      <pc:sldChg chg="modSp">
        <pc:chgData name="DUC HUNG TRAN" userId="S::19863608@students.ltu.edu.au::8c2b4f8b-a366-4458-a0cb-d3876e90f94c" providerId="AD" clId="Web-{6873E25D-7732-4E94-8E2F-EBC9BB7A93F0}" dt="2022-08-25T10:55:44.570" v="8" actId="20577"/>
        <pc:sldMkLst>
          <pc:docMk/>
          <pc:sldMk cId="3194993773" sldId="325"/>
        </pc:sldMkLst>
        <pc:spChg chg="mod">
          <ac:chgData name="DUC HUNG TRAN" userId="S::19863608@students.ltu.edu.au::8c2b4f8b-a366-4458-a0cb-d3876e90f94c" providerId="AD" clId="Web-{6873E25D-7732-4E94-8E2F-EBC9BB7A93F0}" dt="2022-08-25T10:55:44.570" v="8" actId="20577"/>
          <ac:spMkLst>
            <pc:docMk/>
            <pc:sldMk cId="3194993773" sldId="325"/>
            <ac:spMk id="2" creationId="{0688FB81-40B2-886E-249E-A1F3ED9A3C80}"/>
          </ac:spMkLst>
        </pc:spChg>
      </pc:sldChg>
      <pc:sldChg chg="modSp">
        <pc:chgData name="DUC HUNG TRAN" userId="S::19863608@students.ltu.edu.au::8c2b4f8b-a366-4458-a0cb-d3876e90f94c" providerId="AD" clId="Web-{6873E25D-7732-4E94-8E2F-EBC9BB7A93F0}" dt="2022-08-25T10:55:36.007" v="5" actId="20577"/>
        <pc:sldMkLst>
          <pc:docMk/>
          <pc:sldMk cId="3259381550" sldId="330"/>
        </pc:sldMkLst>
        <pc:spChg chg="mod">
          <ac:chgData name="DUC HUNG TRAN" userId="S::19863608@students.ltu.edu.au::8c2b4f8b-a366-4458-a0cb-d3876e90f94c" providerId="AD" clId="Web-{6873E25D-7732-4E94-8E2F-EBC9BB7A93F0}" dt="2022-08-25T10:55:36.007" v="5" actId="20577"/>
          <ac:spMkLst>
            <pc:docMk/>
            <pc:sldMk cId="3259381550" sldId="330"/>
            <ac:spMk id="3" creationId="{62146EAB-13C3-3592-DFE0-414225CCF0C4}"/>
          </ac:spMkLst>
        </pc:spChg>
      </pc:sldChg>
    </pc:docChg>
  </pc:docChgLst>
  <pc:docChgLst>
    <pc:chgData name="ALEX MCCOY" userId="S::19394059@students.ltu.edu.au::a9e4b084-49f3-4cbb-b3b5-160965570bd4" providerId="AD" clId="Web-{523A8433-AF50-4B4A-A811-3FD349C02DF9}"/>
    <pc:docChg chg="modSld">
      <pc:chgData name="ALEX MCCOY" userId="S::19394059@students.ltu.edu.au::a9e4b084-49f3-4cbb-b3b5-160965570bd4" providerId="AD" clId="Web-{523A8433-AF50-4B4A-A811-3FD349C02DF9}" dt="2022-04-27T06:44:19.385" v="3" actId="20577"/>
      <pc:docMkLst>
        <pc:docMk/>
      </pc:docMkLst>
      <pc:sldChg chg="modSp">
        <pc:chgData name="ALEX MCCOY" userId="S::19394059@students.ltu.edu.au::a9e4b084-49f3-4cbb-b3b5-160965570bd4" providerId="AD" clId="Web-{523A8433-AF50-4B4A-A811-3FD349C02DF9}" dt="2022-04-27T06:44:19.385" v="3" actId="20577"/>
        <pc:sldMkLst>
          <pc:docMk/>
          <pc:sldMk cId="2458516676" sldId="272"/>
        </pc:sldMkLst>
        <pc:spChg chg="mod">
          <ac:chgData name="ALEX MCCOY" userId="S::19394059@students.ltu.edu.au::a9e4b084-49f3-4cbb-b3b5-160965570bd4" providerId="AD" clId="Web-{523A8433-AF50-4B4A-A811-3FD349C02DF9}" dt="2022-04-27T06:44:19.385" v="3" actId="20577"/>
          <ac:spMkLst>
            <pc:docMk/>
            <pc:sldMk cId="2458516676" sldId="272"/>
            <ac:spMk id="3" creationId="{C8AD2466-7323-447F-9E92-706E216DB1CF}"/>
          </ac:spMkLst>
        </pc:spChg>
      </pc:sldChg>
    </pc:docChg>
  </pc:docChgLst>
  <pc:docChgLst>
    <pc:chgData name="ALEX MCCOY" userId="S::19394059@students.ltu.edu.au::a9e4b084-49f3-4cbb-b3b5-160965570bd4" providerId="AD" clId="Web-{F461B40B-53B1-4CD7-A3BE-444B21C3EF3E}"/>
    <pc:docChg chg="modSld">
      <pc:chgData name="ALEX MCCOY" userId="S::19394059@students.ltu.edu.au::a9e4b084-49f3-4cbb-b3b5-160965570bd4" providerId="AD" clId="Web-{F461B40B-53B1-4CD7-A3BE-444B21C3EF3E}" dt="2022-04-27T06:47:41.291" v="29" actId="1076"/>
      <pc:docMkLst>
        <pc:docMk/>
      </pc:docMkLst>
      <pc:sldChg chg="addSp modSp">
        <pc:chgData name="ALEX MCCOY" userId="S::19394059@students.ltu.edu.au::a9e4b084-49f3-4cbb-b3b5-160965570bd4" providerId="AD" clId="Web-{F461B40B-53B1-4CD7-A3BE-444B21C3EF3E}" dt="2022-04-27T06:47:41.291" v="29" actId="1076"/>
        <pc:sldMkLst>
          <pc:docMk/>
          <pc:sldMk cId="2458516676" sldId="272"/>
        </pc:sldMkLst>
        <pc:spChg chg="add mod">
          <ac:chgData name="ALEX MCCOY" userId="S::19394059@students.ltu.edu.au::a9e4b084-49f3-4cbb-b3b5-160965570bd4" providerId="AD" clId="Web-{F461B40B-53B1-4CD7-A3BE-444B21C3EF3E}" dt="2022-04-27T06:47:41.291" v="29" actId="1076"/>
          <ac:spMkLst>
            <pc:docMk/>
            <pc:sldMk cId="2458516676" sldId="272"/>
            <ac:spMk id="2" creationId="{9D6E7DA2-71D7-2C7E-7C83-80D9434F814A}"/>
          </ac:spMkLst>
        </pc:spChg>
        <pc:spChg chg="mod">
          <ac:chgData name="ALEX MCCOY" userId="S::19394059@students.ltu.edu.au::a9e4b084-49f3-4cbb-b3b5-160965570bd4" providerId="AD" clId="Web-{F461B40B-53B1-4CD7-A3BE-444B21C3EF3E}" dt="2022-04-27T06:47:38.697" v="28" actId="1076"/>
          <ac:spMkLst>
            <pc:docMk/>
            <pc:sldMk cId="2458516676" sldId="272"/>
            <ac:spMk id="3" creationId="{C8AD2466-7323-447F-9E92-706E216DB1CF}"/>
          </ac:spMkLst>
        </pc:spChg>
      </pc:sldChg>
    </pc:docChg>
  </pc:docChgLst>
  <pc:docChgLst>
    <pc:chgData name="DUC HUNG TRAN" userId="S::19863608@students.ltu.edu.au::8c2b4f8b-a366-4458-a0cb-d3876e90f94c" providerId="AD" clId="Web-{290E304B-316B-423D-98AF-159170A34E80}"/>
    <pc:docChg chg="addSld sldOrd">
      <pc:chgData name="DUC HUNG TRAN" userId="S::19863608@students.ltu.edu.au::8c2b4f8b-a366-4458-a0cb-d3876e90f94c" providerId="AD" clId="Web-{290E304B-316B-423D-98AF-159170A34E80}" dt="2022-04-28T00:06:38.246" v="2"/>
      <pc:docMkLst>
        <pc:docMk/>
      </pc:docMkLst>
      <pc:sldChg chg="add ord">
        <pc:chgData name="DUC HUNG TRAN" userId="S::19863608@students.ltu.edu.au::8c2b4f8b-a366-4458-a0cb-d3876e90f94c" providerId="AD" clId="Web-{290E304B-316B-423D-98AF-159170A34E80}" dt="2022-04-28T00:06:38.246" v="2"/>
        <pc:sldMkLst>
          <pc:docMk/>
          <pc:sldMk cId="2634059458" sldId="286"/>
        </pc:sldMkLst>
      </pc:sldChg>
    </pc:docChg>
  </pc:docChgLst>
  <pc:docChgLst>
    <pc:chgData name="ALEX MCCOY" userId="S::19394059@students.ltu.edu.au::a9e4b084-49f3-4cbb-b3b5-160965570bd4" providerId="AD" clId="Web-{3C19FBB6-F990-40CE-ABE7-E170A8DBA4A6}"/>
    <pc:docChg chg="modSld">
      <pc:chgData name="ALEX MCCOY" userId="S::19394059@students.ltu.edu.au::a9e4b084-49f3-4cbb-b3b5-160965570bd4" providerId="AD" clId="Web-{3C19FBB6-F990-40CE-ABE7-E170A8DBA4A6}" dt="2022-08-24T09:09:50.873" v="174"/>
      <pc:docMkLst>
        <pc:docMk/>
      </pc:docMkLst>
      <pc:sldChg chg="addSp delSp modSp">
        <pc:chgData name="ALEX MCCOY" userId="S::19394059@students.ltu.edu.au::a9e4b084-49f3-4cbb-b3b5-160965570bd4" providerId="AD" clId="Web-{3C19FBB6-F990-40CE-ABE7-E170A8DBA4A6}" dt="2022-08-24T09:09:50.873" v="174"/>
        <pc:sldMkLst>
          <pc:docMk/>
          <pc:sldMk cId="4142774752" sldId="326"/>
        </pc:sldMkLst>
        <pc:spChg chg="del">
          <ac:chgData name="ALEX MCCOY" userId="S::19394059@students.ltu.edu.au::a9e4b084-49f3-4cbb-b3b5-160965570bd4" providerId="AD" clId="Web-{3C19FBB6-F990-40CE-ABE7-E170A8DBA4A6}" dt="2022-08-24T09:05:09.707" v="0"/>
          <ac:spMkLst>
            <pc:docMk/>
            <pc:sldMk cId="4142774752" sldId="326"/>
            <ac:spMk id="2" creationId="{287C72E3-650A-BF57-9FBA-C070D709C6BB}"/>
          </ac:spMkLst>
        </pc:spChg>
        <pc:spChg chg="add mod">
          <ac:chgData name="ALEX MCCOY" userId="S::19394059@students.ltu.edu.au::a9e4b084-49f3-4cbb-b3b5-160965570bd4" providerId="AD" clId="Web-{3C19FBB6-F990-40CE-ABE7-E170A8DBA4A6}" dt="2022-08-24T09:05:20.489" v="7" actId="1076"/>
          <ac:spMkLst>
            <pc:docMk/>
            <pc:sldMk cId="4142774752" sldId="326"/>
            <ac:spMk id="5" creationId="{8C1DFD49-9043-ACE2-77FC-9127AB097175}"/>
          </ac:spMkLst>
        </pc:spChg>
        <pc:graphicFrameChg chg="add mod modGraphic">
          <ac:chgData name="ALEX MCCOY" userId="S::19394059@students.ltu.edu.au::a9e4b084-49f3-4cbb-b3b5-160965570bd4" providerId="AD" clId="Web-{3C19FBB6-F990-40CE-ABE7-E170A8DBA4A6}" dt="2022-08-24T09:09:50.873" v="174"/>
          <ac:graphicFrameMkLst>
            <pc:docMk/>
            <pc:sldMk cId="4142774752" sldId="326"/>
            <ac:graphicFrameMk id="4" creationId="{6D8D0D99-7C48-595F-1F1E-4DF55ADEE311}"/>
          </ac:graphicFrameMkLst>
        </pc:graphicFrameChg>
      </pc:sldChg>
    </pc:docChg>
  </pc:docChgLst>
  <pc:docChgLst>
    <pc:chgData name="DUC HUNG TRAN" userId="S::19863608@students.ltu.edu.au::8c2b4f8b-a366-4458-a0cb-d3876e90f94c" providerId="AD" clId="Web-{E07EE784-B55E-4EC5-B828-80BBF04A3590}"/>
    <pc:docChg chg="addSld delSld">
      <pc:chgData name="DUC HUNG TRAN" userId="S::19863608@students.ltu.edu.au::8c2b4f8b-a366-4458-a0cb-d3876e90f94c" providerId="AD" clId="Web-{E07EE784-B55E-4EC5-B828-80BBF04A3590}" dt="2022-04-28T00:07:55.081" v="2"/>
      <pc:docMkLst>
        <pc:docMk/>
      </pc:docMkLst>
      <pc:sldChg chg="del">
        <pc:chgData name="DUC HUNG TRAN" userId="S::19863608@students.ltu.edu.au::8c2b4f8b-a366-4458-a0cb-d3876e90f94c" providerId="AD" clId="Web-{E07EE784-B55E-4EC5-B828-80BBF04A3590}" dt="2022-04-28T00:07:36.158" v="1"/>
        <pc:sldMkLst>
          <pc:docMk/>
          <pc:sldMk cId="4273316027" sldId="270"/>
        </pc:sldMkLst>
      </pc:sldChg>
      <pc:sldChg chg="del">
        <pc:chgData name="DUC HUNG TRAN" userId="S::19863608@students.ltu.edu.au::8c2b4f8b-a366-4458-a0cb-d3876e90f94c" providerId="AD" clId="Web-{E07EE784-B55E-4EC5-B828-80BBF04A3590}" dt="2022-04-28T00:07:55.081" v="2"/>
        <pc:sldMkLst>
          <pc:docMk/>
          <pc:sldMk cId="1767075841" sldId="281"/>
        </pc:sldMkLst>
      </pc:sldChg>
      <pc:sldChg chg="add">
        <pc:chgData name="DUC HUNG TRAN" userId="S::19863608@students.ltu.edu.au::8c2b4f8b-a366-4458-a0cb-d3876e90f94c" providerId="AD" clId="Web-{E07EE784-B55E-4EC5-B828-80BBF04A3590}" dt="2022-04-28T00:07:28.658" v="0"/>
        <pc:sldMkLst>
          <pc:docMk/>
          <pc:sldMk cId="4117728917" sldId="287"/>
        </pc:sldMkLst>
      </pc:sldChg>
    </pc:docChg>
  </pc:docChgLst>
  <pc:docChgLst>
    <pc:chgData name="ALEX MCCOY" userId="S::19394059@students.ltu.edu.au::a9e4b084-49f3-4cbb-b3b5-160965570bd4" providerId="AD" clId="Web-{57B39B94-81C0-4B1F-91C3-45612D7EF622}"/>
    <pc:docChg chg="modSld">
      <pc:chgData name="ALEX MCCOY" userId="S::19394059@students.ltu.edu.au::a9e4b084-49f3-4cbb-b3b5-160965570bd4" providerId="AD" clId="Web-{57B39B94-81C0-4B1F-91C3-45612D7EF622}" dt="2022-05-30T04:53:12.757" v="30"/>
      <pc:docMkLst>
        <pc:docMk/>
      </pc:docMkLst>
      <pc:sldChg chg="modSp">
        <pc:chgData name="ALEX MCCOY" userId="S::19394059@students.ltu.edu.au::a9e4b084-49f3-4cbb-b3b5-160965570bd4" providerId="AD" clId="Web-{57B39B94-81C0-4B1F-91C3-45612D7EF622}" dt="2022-05-30T04:51:27.942" v="10" actId="1076"/>
        <pc:sldMkLst>
          <pc:docMk/>
          <pc:sldMk cId="3168416932" sldId="262"/>
        </pc:sldMkLst>
        <pc:picChg chg="mod">
          <ac:chgData name="ALEX MCCOY" userId="S::19394059@students.ltu.edu.au::a9e4b084-49f3-4cbb-b3b5-160965570bd4" providerId="AD" clId="Web-{57B39B94-81C0-4B1F-91C3-45612D7EF622}" dt="2022-05-30T04:51:24.583" v="8" actId="1076"/>
          <ac:picMkLst>
            <pc:docMk/>
            <pc:sldMk cId="3168416932" sldId="262"/>
            <ac:picMk id="9" creationId="{CB9431B6-D871-AEA4-5AEE-58886A8D4DB8}"/>
          </ac:picMkLst>
        </pc:picChg>
        <pc:picChg chg="mod">
          <ac:chgData name="ALEX MCCOY" userId="S::19394059@students.ltu.edu.au::a9e4b084-49f3-4cbb-b3b5-160965570bd4" providerId="AD" clId="Web-{57B39B94-81C0-4B1F-91C3-45612D7EF622}" dt="2022-05-30T04:51:27.942" v="10" actId="1076"/>
          <ac:picMkLst>
            <pc:docMk/>
            <pc:sldMk cId="3168416932" sldId="262"/>
            <ac:picMk id="13" creationId="{DFA00887-BA4E-47C7-A73E-B956465180D7}"/>
          </ac:picMkLst>
        </pc:picChg>
      </pc:sldChg>
      <pc:sldChg chg="addAnim modAnim">
        <pc:chgData name="ALEX MCCOY" userId="S::19394059@students.ltu.edu.au::a9e4b084-49f3-4cbb-b3b5-160965570bd4" providerId="AD" clId="Web-{57B39B94-81C0-4B1F-91C3-45612D7EF622}" dt="2022-05-30T04:50:31.566" v="6"/>
        <pc:sldMkLst>
          <pc:docMk/>
          <pc:sldMk cId="3534699792" sldId="293"/>
        </pc:sldMkLst>
      </pc:sldChg>
      <pc:sldChg chg="addAnim modAnim">
        <pc:chgData name="ALEX MCCOY" userId="S::19394059@students.ltu.edu.au::a9e4b084-49f3-4cbb-b3b5-160965570bd4" providerId="AD" clId="Web-{57B39B94-81C0-4B1F-91C3-45612D7EF622}" dt="2022-05-30T04:52:54.601" v="18"/>
        <pc:sldMkLst>
          <pc:docMk/>
          <pc:sldMk cId="2477425612" sldId="295"/>
        </pc:sldMkLst>
      </pc:sldChg>
      <pc:sldChg chg="addAnim modAnim">
        <pc:chgData name="ALEX MCCOY" userId="S::19394059@students.ltu.edu.au::a9e4b084-49f3-4cbb-b3b5-160965570bd4" providerId="AD" clId="Web-{57B39B94-81C0-4B1F-91C3-45612D7EF622}" dt="2022-05-30T04:53:08.054" v="24"/>
        <pc:sldMkLst>
          <pc:docMk/>
          <pc:sldMk cId="1730770186" sldId="296"/>
        </pc:sldMkLst>
      </pc:sldChg>
      <pc:sldChg chg="modSp addAnim modAnim">
        <pc:chgData name="ALEX MCCOY" userId="S::19394059@students.ltu.edu.au::a9e4b084-49f3-4cbb-b3b5-160965570bd4" providerId="AD" clId="Web-{57B39B94-81C0-4B1F-91C3-45612D7EF622}" dt="2022-05-30T04:53:12.757" v="30"/>
        <pc:sldMkLst>
          <pc:docMk/>
          <pc:sldMk cId="671081495" sldId="297"/>
        </pc:sldMkLst>
        <pc:spChg chg="mod">
          <ac:chgData name="ALEX MCCOY" userId="S::19394059@students.ltu.edu.au::a9e4b084-49f3-4cbb-b3b5-160965570bd4" providerId="AD" clId="Web-{57B39B94-81C0-4B1F-91C3-45612D7EF622}" dt="2022-05-30T04:45:58.153" v="4" actId="20577"/>
          <ac:spMkLst>
            <pc:docMk/>
            <pc:sldMk cId="671081495" sldId="297"/>
            <ac:spMk id="32" creationId="{26F07289-127E-D9FE-B781-CE2F5C7F9057}"/>
          </ac:spMkLst>
        </pc:spChg>
      </pc:sldChg>
    </pc:docChg>
  </pc:docChgLst>
  <pc:docChgLst>
    <pc:chgData name="HAMZA SHAIKH" userId="S::20718455@students.ltu.edu.au::7b823ae8-d461-4da3-b8de-9213d3df6a26" providerId="AD" clId="Web-{E743079E-F152-4BD2-9330-23F9FA30D806}"/>
    <pc:docChg chg="delSld modSld">
      <pc:chgData name="HAMZA SHAIKH" userId="S::20718455@students.ltu.edu.au::7b823ae8-d461-4da3-b8de-9213d3df6a26" providerId="AD" clId="Web-{E743079E-F152-4BD2-9330-23F9FA30D806}" dt="2022-05-30T15:34:51.171" v="17"/>
      <pc:docMkLst>
        <pc:docMk/>
      </pc:docMkLst>
      <pc:sldChg chg="modSp">
        <pc:chgData name="HAMZA SHAIKH" userId="S::20718455@students.ltu.edu.au::7b823ae8-d461-4da3-b8de-9213d3df6a26" providerId="AD" clId="Web-{E743079E-F152-4BD2-9330-23F9FA30D806}" dt="2022-05-30T14:59:37.471" v="16" actId="20577"/>
        <pc:sldMkLst>
          <pc:docMk/>
          <pc:sldMk cId="3243365004" sldId="259"/>
        </pc:sldMkLst>
        <pc:spChg chg="mod">
          <ac:chgData name="HAMZA SHAIKH" userId="S::20718455@students.ltu.edu.au::7b823ae8-d461-4da3-b8de-9213d3df6a26" providerId="AD" clId="Web-{E743079E-F152-4BD2-9330-23F9FA30D806}" dt="2022-05-30T14:59:37.471" v="16" actId="20577"/>
          <ac:spMkLst>
            <pc:docMk/>
            <pc:sldMk cId="3243365004" sldId="259"/>
            <ac:spMk id="3" creationId="{6E264C80-5E2A-4B27-970B-1D3A188092EB}"/>
          </ac:spMkLst>
        </pc:spChg>
      </pc:sldChg>
      <pc:sldChg chg="delSp del">
        <pc:chgData name="HAMZA SHAIKH" userId="S::20718455@students.ltu.edu.au::7b823ae8-d461-4da3-b8de-9213d3df6a26" providerId="AD" clId="Web-{E743079E-F152-4BD2-9330-23F9FA30D806}" dt="2022-05-30T15:34:51.171" v="17"/>
        <pc:sldMkLst>
          <pc:docMk/>
          <pc:sldMk cId="3786732105" sldId="265"/>
        </pc:sldMkLst>
        <pc:picChg chg="del">
          <ac:chgData name="HAMZA SHAIKH" userId="S::20718455@students.ltu.edu.au::7b823ae8-d461-4da3-b8de-9213d3df6a26" providerId="AD" clId="Web-{E743079E-F152-4BD2-9330-23F9FA30D806}" dt="2022-05-30T14:25:07.051" v="8"/>
          <ac:picMkLst>
            <pc:docMk/>
            <pc:sldMk cId="3786732105" sldId="265"/>
            <ac:picMk id="2" creationId="{0C20D37F-59B4-BB42-983B-57646B84C585}"/>
          </ac:picMkLst>
        </pc:picChg>
      </pc:sldChg>
      <pc:sldChg chg="addSp delSp modSp">
        <pc:chgData name="HAMZA SHAIKH" userId="S::20718455@students.ltu.edu.au::7b823ae8-d461-4da3-b8de-9213d3df6a26" providerId="AD" clId="Web-{E743079E-F152-4BD2-9330-23F9FA30D806}" dt="2022-05-30T13:26:32.961" v="7" actId="14100"/>
        <pc:sldMkLst>
          <pc:docMk/>
          <pc:sldMk cId="2420413793" sldId="280"/>
        </pc:sldMkLst>
        <pc:picChg chg="add mod">
          <ac:chgData name="HAMZA SHAIKH" userId="S::20718455@students.ltu.edu.au::7b823ae8-d461-4da3-b8de-9213d3df6a26" providerId="AD" clId="Web-{E743079E-F152-4BD2-9330-23F9FA30D806}" dt="2022-05-30T13:26:32.961" v="7" actId="14100"/>
          <ac:picMkLst>
            <pc:docMk/>
            <pc:sldMk cId="2420413793" sldId="280"/>
            <ac:picMk id="4" creationId="{BE91A787-4634-C790-C985-3C762B7F671A}"/>
          </ac:picMkLst>
        </pc:picChg>
        <pc:picChg chg="del">
          <ac:chgData name="HAMZA SHAIKH" userId="S::20718455@students.ltu.edu.au::7b823ae8-d461-4da3-b8de-9213d3df6a26" providerId="AD" clId="Web-{E743079E-F152-4BD2-9330-23F9FA30D806}" dt="2022-05-30T13:25:02.834" v="0"/>
          <ac:picMkLst>
            <pc:docMk/>
            <pc:sldMk cId="2420413793" sldId="280"/>
            <ac:picMk id="5" creationId="{1A42445E-49D3-B0E6-E805-D23EE8A87200}"/>
          </ac:picMkLst>
        </pc:picChg>
      </pc:sldChg>
    </pc:docChg>
  </pc:docChgLst>
  <pc:docChgLst>
    <pc:chgData name="HAMZA SHAIKH" userId="S::20718455@students.ltu.edu.au::7b823ae8-d461-4da3-b8de-9213d3df6a26" providerId="AD" clId="Web-{95142502-688D-4267-9443-DA4B2F297F89}"/>
    <pc:docChg chg="modSld">
      <pc:chgData name="HAMZA SHAIKH" userId="S::20718455@students.ltu.edu.au::7b823ae8-d461-4da3-b8de-9213d3df6a26" providerId="AD" clId="Web-{95142502-688D-4267-9443-DA4B2F297F89}" dt="2022-10-13T10:39:08.263" v="5" actId="14100"/>
      <pc:docMkLst>
        <pc:docMk/>
      </pc:docMkLst>
      <pc:sldChg chg="addSp delSp modSp">
        <pc:chgData name="HAMZA SHAIKH" userId="S::20718455@students.ltu.edu.au::7b823ae8-d461-4da3-b8de-9213d3df6a26" providerId="AD" clId="Web-{95142502-688D-4267-9443-DA4B2F297F89}" dt="2022-10-13T10:39:08.263" v="5" actId="14100"/>
        <pc:sldMkLst>
          <pc:docMk/>
          <pc:sldMk cId="4142774752" sldId="326"/>
        </pc:sldMkLst>
        <pc:picChg chg="del">
          <ac:chgData name="HAMZA SHAIKH" userId="S::20718455@students.ltu.edu.au::7b823ae8-d461-4da3-b8de-9213d3df6a26" providerId="AD" clId="Web-{95142502-688D-4267-9443-DA4B2F297F89}" dt="2022-10-13T10:38:55.872" v="0"/>
          <ac:picMkLst>
            <pc:docMk/>
            <pc:sldMk cId="4142774752" sldId="326"/>
            <ac:picMk id="2" creationId="{072ADD3C-172E-DE60-C0DA-F2C277B50F9F}"/>
          </ac:picMkLst>
        </pc:picChg>
        <pc:picChg chg="add mod">
          <ac:chgData name="HAMZA SHAIKH" userId="S::20718455@students.ltu.edu.au::7b823ae8-d461-4da3-b8de-9213d3df6a26" providerId="AD" clId="Web-{95142502-688D-4267-9443-DA4B2F297F89}" dt="2022-10-13T10:39:08.263" v="5" actId="14100"/>
          <ac:picMkLst>
            <pc:docMk/>
            <pc:sldMk cId="4142774752" sldId="326"/>
            <ac:picMk id="3" creationId="{2F124FED-0081-5154-B1D1-A087069B655E}"/>
          </ac:picMkLst>
        </pc:picChg>
      </pc:sldChg>
    </pc:docChg>
  </pc:docChgLst>
  <pc:docChgLst>
    <pc:chgData name="DUC HUNG TRAN" userId="S::19863608@students.ltu.edu.au::8c2b4f8b-a366-4458-a0cb-d3876e90f94c" providerId="AD" clId="Web-{6CB4D3CF-E065-47EC-8D98-77213FCD3F53}"/>
    <pc:docChg chg="addSld delSld modSld">
      <pc:chgData name="DUC HUNG TRAN" userId="S::19863608@students.ltu.edu.au::8c2b4f8b-a366-4458-a0cb-d3876e90f94c" providerId="AD" clId="Web-{6CB4D3CF-E065-47EC-8D98-77213FCD3F53}" dt="2022-04-26T07:21:59.963" v="20"/>
      <pc:docMkLst>
        <pc:docMk/>
      </pc:docMkLst>
      <pc:sldChg chg="addSp delSp modSp">
        <pc:chgData name="DUC HUNG TRAN" userId="S::19863608@students.ltu.edu.au::8c2b4f8b-a366-4458-a0cb-d3876e90f94c" providerId="AD" clId="Web-{6CB4D3CF-E065-47EC-8D98-77213FCD3F53}" dt="2022-04-26T07:12:14.246" v="3"/>
        <pc:sldMkLst>
          <pc:docMk/>
          <pc:sldMk cId="2116721167" sldId="257"/>
        </pc:sldMkLst>
        <pc:spChg chg="add del mod">
          <ac:chgData name="DUC HUNG TRAN" userId="S::19863608@students.ltu.edu.au::8c2b4f8b-a366-4458-a0cb-d3876e90f94c" providerId="AD" clId="Web-{6CB4D3CF-E065-47EC-8D98-77213FCD3F53}" dt="2022-04-26T07:12:14.246" v="3"/>
          <ac:spMkLst>
            <pc:docMk/>
            <pc:sldMk cId="2116721167" sldId="257"/>
            <ac:spMk id="3" creationId="{1B3DC5BD-D8CD-3A8C-F491-C52CB9712671}"/>
          </ac:spMkLst>
        </pc:spChg>
      </pc:sldChg>
      <pc:sldChg chg="modSp">
        <pc:chgData name="DUC HUNG TRAN" userId="S::19863608@students.ltu.edu.au::8c2b4f8b-a366-4458-a0cb-d3876e90f94c" providerId="AD" clId="Web-{6CB4D3CF-E065-47EC-8D98-77213FCD3F53}" dt="2022-04-26T07:19:32.147" v="13" actId="14100"/>
        <pc:sldMkLst>
          <pc:docMk/>
          <pc:sldMk cId="3985983255" sldId="266"/>
        </pc:sldMkLst>
        <pc:spChg chg="mod">
          <ac:chgData name="DUC HUNG TRAN" userId="S::19863608@students.ltu.edu.au::8c2b4f8b-a366-4458-a0cb-d3876e90f94c" providerId="AD" clId="Web-{6CB4D3CF-E065-47EC-8D98-77213FCD3F53}" dt="2022-04-26T07:19:32.147" v="13" actId="14100"/>
          <ac:spMkLst>
            <pc:docMk/>
            <pc:sldMk cId="3985983255" sldId="266"/>
            <ac:spMk id="6" creationId="{6ED2E9A9-AC39-473C-B864-B3D05F59F334}"/>
          </ac:spMkLst>
        </pc:spChg>
      </pc:sldChg>
      <pc:sldChg chg="addSp delSp modSp">
        <pc:chgData name="DUC HUNG TRAN" userId="S::19863608@students.ltu.edu.au::8c2b4f8b-a366-4458-a0cb-d3876e90f94c" providerId="AD" clId="Web-{6CB4D3CF-E065-47EC-8D98-77213FCD3F53}" dt="2022-04-26T07:21:59.963" v="20"/>
        <pc:sldMkLst>
          <pc:docMk/>
          <pc:sldMk cId="286728355" sldId="277"/>
        </pc:sldMkLst>
        <pc:spChg chg="del mod">
          <ac:chgData name="DUC HUNG TRAN" userId="S::19863608@students.ltu.edu.au::8c2b4f8b-a366-4458-a0cb-d3876e90f94c" providerId="AD" clId="Web-{6CB4D3CF-E065-47EC-8D98-77213FCD3F53}" dt="2022-04-26T07:21:25.884" v="18"/>
          <ac:spMkLst>
            <pc:docMk/>
            <pc:sldMk cId="286728355" sldId="277"/>
            <ac:spMk id="3" creationId="{3EA47D50-39EE-4309-9C98-9A9C522ACA3A}"/>
          </ac:spMkLst>
        </pc:spChg>
        <pc:spChg chg="add mod">
          <ac:chgData name="DUC HUNG TRAN" userId="S::19863608@students.ltu.edu.au::8c2b4f8b-a366-4458-a0cb-d3876e90f94c" providerId="AD" clId="Web-{6CB4D3CF-E065-47EC-8D98-77213FCD3F53}" dt="2022-04-26T07:21:59.963" v="20"/>
          <ac:spMkLst>
            <pc:docMk/>
            <pc:sldMk cId="286728355" sldId="277"/>
            <ac:spMk id="5" creationId="{D7230483-E936-6801-84C7-81A93E63F1D9}"/>
          </ac:spMkLst>
        </pc:spChg>
        <pc:spChg chg="mod">
          <ac:chgData name="DUC HUNG TRAN" userId="S::19863608@students.ltu.edu.au::8c2b4f8b-a366-4458-a0cb-d3876e90f94c" providerId="AD" clId="Web-{6CB4D3CF-E065-47EC-8D98-77213FCD3F53}" dt="2022-04-26T07:20:50.023" v="15" actId="20577"/>
          <ac:spMkLst>
            <pc:docMk/>
            <pc:sldMk cId="286728355" sldId="277"/>
            <ac:spMk id="7" creationId="{3D416175-7AAF-4A61-8732-5576951957BB}"/>
          </ac:spMkLst>
        </pc:spChg>
        <pc:picChg chg="add del mod ord">
          <ac:chgData name="DUC HUNG TRAN" userId="S::19863608@students.ltu.edu.au::8c2b4f8b-a366-4458-a0cb-d3876e90f94c" providerId="AD" clId="Web-{6CB4D3CF-E065-47EC-8D98-77213FCD3F53}" dt="2022-04-26T07:21:59.963" v="20"/>
          <ac:picMkLst>
            <pc:docMk/>
            <pc:sldMk cId="286728355" sldId="277"/>
            <ac:picMk id="2" creationId="{36141959-D8DA-2290-4C81-8FC25C0D9883}"/>
          </ac:picMkLst>
        </pc:picChg>
      </pc:sldChg>
      <pc:sldChg chg="addSp delSp modSp new del">
        <pc:chgData name="DUC HUNG TRAN" userId="S::19863608@students.ltu.edu.au::8c2b4f8b-a366-4458-a0cb-d3876e90f94c" providerId="AD" clId="Web-{6CB4D3CF-E065-47EC-8D98-77213FCD3F53}" dt="2022-04-26T07:13:21.138" v="10"/>
        <pc:sldMkLst>
          <pc:docMk/>
          <pc:sldMk cId="1799453788" sldId="280"/>
        </pc:sldMkLst>
        <pc:spChg chg="del">
          <ac:chgData name="DUC HUNG TRAN" userId="S::19863608@students.ltu.edu.au::8c2b4f8b-a366-4458-a0cb-d3876e90f94c" providerId="AD" clId="Web-{6CB4D3CF-E065-47EC-8D98-77213FCD3F53}" dt="2022-04-26T07:12:40.653" v="6"/>
          <ac:spMkLst>
            <pc:docMk/>
            <pc:sldMk cId="1799453788" sldId="280"/>
            <ac:spMk id="2" creationId="{20949AA2-B69A-3289-4F6B-2655455DCFE8}"/>
          </ac:spMkLst>
        </pc:spChg>
        <pc:spChg chg="del">
          <ac:chgData name="DUC HUNG TRAN" userId="S::19863608@students.ltu.edu.au::8c2b4f8b-a366-4458-a0cb-d3876e90f94c" providerId="AD" clId="Web-{6CB4D3CF-E065-47EC-8D98-77213FCD3F53}" dt="2022-04-26T07:12:40.653" v="5"/>
          <ac:spMkLst>
            <pc:docMk/>
            <pc:sldMk cId="1799453788" sldId="280"/>
            <ac:spMk id="3" creationId="{98DBE3C2-2788-8BAB-0453-4BA453D19121}"/>
          </ac:spMkLst>
        </pc:spChg>
        <pc:spChg chg="add del mod">
          <ac:chgData name="DUC HUNG TRAN" userId="S::19863608@students.ltu.edu.au::8c2b4f8b-a366-4458-a0cb-d3876e90f94c" providerId="AD" clId="Web-{6CB4D3CF-E065-47EC-8D98-77213FCD3F53}" dt="2022-04-26T07:12:46.653" v="9"/>
          <ac:spMkLst>
            <pc:docMk/>
            <pc:sldMk cId="1799453788" sldId="280"/>
            <ac:spMk id="4" creationId="{11F5F033-403B-79D1-1B9B-EAC547041B55}"/>
          </ac:spMkLst>
        </pc:spChg>
      </pc:sldChg>
    </pc:docChg>
  </pc:docChgLst>
  <pc:docChgLst>
    <pc:chgData name="ALEX MCCOY" userId="S::19394059@students.ltu.edu.au::a9e4b084-49f3-4cbb-b3b5-160965570bd4" providerId="AD" clId="Web-{02591B06-B326-4206-B947-95E531E73323}"/>
    <pc:docChg chg="modSld">
      <pc:chgData name="ALEX MCCOY" userId="S::19394059@students.ltu.edu.au::a9e4b084-49f3-4cbb-b3b5-160965570bd4" providerId="AD" clId="Web-{02591B06-B326-4206-B947-95E531E73323}" dt="2022-04-27T13:02:47.576" v="732"/>
      <pc:docMkLst>
        <pc:docMk/>
      </pc:docMkLst>
      <pc:sldChg chg="modSp">
        <pc:chgData name="ALEX MCCOY" userId="S::19394059@students.ltu.edu.au::a9e4b084-49f3-4cbb-b3b5-160965570bd4" providerId="AD" clId="Web-{02591B06-B326-4206-B947-95E531E73323}" dt="2022-04-27T10:55:05.778" v="11" actId="1076"/>
        <pc:sldMkLst>
          <pc:docMk/>
          <pc:sldMk cId="3786732105" sldId="265"/>
        </pc:sldMkLst>
        <pc:picChg chg="mod">
          <ac:chgData name="ALEX MCCOY" userId="S::19394059@students.ltu.edu.au::a9e4b084-49f3-4cbb-b3b5-160965570bd4" providerId="AD" clId="Web-{02591B06-B326-4206-B947-95E531E73323}" dt="2022-04-27T10:54:57.716" v="8"/>
          <ac:picMkLst>
            <pc:docMk/>
            <pc:sldMk cId="3786732105" sldId="265"/>
            <ac:picMk id="4" creationId="{E50A879C-7899-E862-5EE7-1A3E78F3F81F}"/>
          </ac:picMkLst>
        </pc:picChg>
        <pc:picChg chg="mod">
          <ac:chgData name="ALEX MCCOY" userId="S::19394059@students.ltu.edu.au::a9e4b084-49f3-4cbb-b3b5-160965570bd4" providerId="AD" clId="Web-{02591B06-B326-4206-B947-95E531E73323}" dt="2022-04-27T10:55:02.903" v="10" actId="1076"/>
          <ac:picMkLst>
            <pc:docMk/>
            <pc:sldMk cId="3786732105" sldId="265"/>
            <ac:picMk id="5" creationId="{32F63169-27AC-2A85-4AD9-26449E8356C0}"/>
          </ac:picMkLst>
        </pc:picChg>
        <pc:picChg chg="mod">
          <ac:chgData name="ALEX MCCOY" userId="S::19394059@students.ltu.edu.au::a9e4b084-49f3-4cbb-b3b5-160965570bd4" providerId="AD" clId="Web-{02591B06-B326-4206-B947-95E531E73323}" dt="2022-04-27T10:55:05.778" v="11" actId="1076"/>
          <ac:picMkLst>
            <pc:docMk/>
            <pc:sldMk cId="3786732105" sldId="265"/>
            <ac:picMk id="7" creationId="{37E09CE4-633C-E040-37FB-635F5B8577C0}"/>
          </ac:picMkLst>
        </pc:picChg>
      </pc:sldChg>
      <pc:sldChg chg="addSp delSp modSp">
        <pc:chgData name="ALEX MCCOY" userId="S::19394059@students.ltu.edu.au::a9e4b084-49f3-4cbb-b3b5-160965570bd4" providerId="AD" clId="Web-{02591B06-B326-4206-B947-95E531E73323}" dt="2022-04-27T13:02:47.576" v="732"/>
        <pc:sldMkLst>
          <pc:docMk/>
          <pc:sldMk cId="2458516676" sldId="272"/>
        </pc:sldMkLst>
        <pc:spChg chg="mod">
          <ac:chgData name="ALEX MCCOY" userId="S::19394059@students.ltu.edu.au::a9e4b084-49f3-4cbb-b3b5-160965570bd4" providerId="AD" clId="Web-{02591B06-B326-4206-B947-95E531E73323}" dt="2022-04-27T12:59:34.573" v="653" actId="1076"/>
          <ac:spMkLst>
            <pc:docMk/>
            <pc:sldMk cId="2458516676" sldId="272"/>
            <ac:spMk id="2" creationId="{9D6E7DA2-71D7-2C7E-7C83-80D9434F814A}"/>
          </ac:spMkLst>
        </pc:spChg>
        <pc:spChg chg="del mod">
          <ac:chgData name="ALEX MCCOY" userId="S::19394059@students.ltu.edu.au::a9e4b084-49f3-4cbb-b3b5-160965570bd4" providerId="AD" clId="Web-{02591B06-B326-4206-B947-95E531E73323}" dt="2022-04-27T12:52:35.877" v="469"/>
          <ac:spMkLst>
            <pc:docMk/>
            <pc:sldMk cId="2458516676" sldId="272"/>
            <ac:spMk id="3" creationId="{C8AD2466-7323-447F-9E92-706E216DB1CF}"/>
          </ac:spMkLst>
        </pc:spChg>
        <pc:spChg chg="add mod">
          <ac:chgData name="ALEX MCCOY" userId="S::19394059@students.ltu.edu.au::a9e4b084-49f3-4cbb-b3b5-160965570bd4" providerId="AD" clId="Web-{02591B06-B326-4206-B947-95E531E73323}" dt="2022-04-27T12:59:12.838" v="644" actId="1076"/>
          <ac:spMkLst>
            <pc:docMk/>
            <pc:sldMk cId="2458516676" sldId="272"/>
            <ac:spMk id="4" creationId="{675A1973-6870-D12A-B95D-D247B871CF29}"/>
          </ac:spMkLst>
        </pc:spChg>
        <pc:spChg chg="add del">
          <ac:chgData name="ALEX MCCOY" userId="S::19394059@students.ltu.edu.au::a9e4b084-49f3-4cbb-b3b5-160965570bd4" providerId="AD" clId="Web-{02591B06-B326-4206-B947-95E531E73323}" dt="2022-04-27T12:50:47.124" v="465"/>
          <ac:spMkLst>
            <pc:docMk/>
            <pc:sldMk cId="2458516676" sldId="272"/>
            <ac:spMk id="7" creationId="{24869E94-2A70-F7B6-19E5-6620B3FF4FFF}"/>
          </ac:spMkLst>
        </pc:spChg>
        <pc:spChg chg="add mod">
          <ac:chgData name="ALEX MCCOY" userId="S::19394059@students.ltu.edu.au::a9e4b084-49f3-4cbb-b3b5-160965570bd4" providerId="AD" clId="Web-{02591B06-B326-4206-B947-95E531E73323}" dt="2022-04-27T12:53:57.378" v="499" actId="1076"/>
          <ac:spMkLst>
            <pc:docMk/>
            <pc:sldMk cId="2458516676" sldId="272"/>
            <ac:spMk id="8" creationId="{F233C845-2CA4-62A9-6E41-6A548C35DA77}"/>
          </ac:spMkLst>
        </pc:spChg>
        <pc:spChg chg="add mod">
          <ac:chgData name="ALEX MCCOY" userId="S::19394059@students.ltu.edu.au::a9e4b084-49f3-4cbb-b3b5-160965570bd4" providerId="AD" clId="Web-{02591B06-B326-4206-B947-95E531E73323}" dt="2022-04-27T12:59:31.494" v="652" actId="1076"/>
          <ac:spMkLst>
            <pc:docMk/>
            <pc:sldMk cId="2458516676" sldId="272"/>
            <ac:spMk id="10" creationId="{A6F845BA-2F5D-780D-3A7D-DD5A509A1CDB}"/>
          </ac:spMkLst>
        </pc:spChg>
        <pc:spChg chg="add del mod">
          <ac:chgData name="ALEX MCCOY" userId="S::19394059@students.ltu.edu.au::a9e4b084-49f3-4cbb-b3b5-160965570bd4" providerId="AD" clId="Web-{02591B06-B326-4206-B947-95E531E73323}" dt="2022-04-27T13:02:47.576" v="732"/>
          <ac:spMkLst>
            <pc:docMk/>
            <pc:sldMk cId="2458516676" sldId="272"/>
            <ac:spMk id="13" creationId="{E40DBBCE-9C51-6B35-1ED4-3240F300E787}"/>
          </ac:spMkLst>
        </pc:spChg>
        <pc:cxnChg chg="add mod">
          <ac:chgData name="ALEX MCCOY" userId="S::19394059@students.ltu.edu.au::a9e4b084-49f3-4cbb-b3b5-160965570bd4" providerId="AD" clId="Web-{02591B06-B326-4206-B947-95E531E73323}" dt="2022-04-27T12:59:38.354" v="654" actId="1076"/>
          <ac:cxnSpMkLst>
            <pc:docMk/>
            <pc:sldMk cId="2458516676" sldId="272"/>
            <ac:cxnSpMk id="9" creationId="{4F8100C9-E053-6235-9FCE-A93578BBEBAF}"/>
          </ac:cxnSpMkLst>
        </pc:cxnChg>
        <pc:cxnChg chg="add mod">
          <ac:chgData name="ALEX MCCOY" userId="S::19394059@students.ltu.edu.au::a9e4b084-49f3-4cbb-b3b5-160965570bd4" providerId="AD" clId="Web-{02591B06-B326-4206-B947-95E531E73323}" dt="2022-04-27T12:59:29.557" v="651" actId="1076"/>
          <ac:cxnSpMkLst>
            <pc:docMk/>
            <pc:sldMk cId="2458516676" sldId="272"/>
            <ac:cxnSpMk id="11" creationId="{0A8FD7FB-713C-F2CF-9E8E-F42D1176416E}"/>
          </ac:cxnSpMkLst>
        </pc:cxnChg>
        <pc:cxnChg chg="add mod">
          <ac:chgData name="ALEX MCCOY" userId="S::19394059@students.ltu.edu.au::a9e4b084-49f3-4cbb-b3b5-160965570bd4" providerId="AD" clId="Web-{02591B06-B326-4206-B947-95E531E73323}" dt="2022-04-27T12:59:27.932" v="650" actId="1076"/>
          <ac:cxnSpMkLst>
            <pc:docMk/>
            <pc:sldMk cId="2458516676" sldId="272"/>
            <ac:cxnSpMk id="12" creationId="{66BF5303-43B6-5F6C-CEDF-E55037D55A21}"/>
          </ac:cxnSpMkLst>
        </pc:cxnChg>
      </pc:sldChg>
      <pc:sldChg chg="modSp">
        <pc:chgData name="ALEX MCCOY" userId="S::19394059@students.ltu.edu.au::a9e4b084-49f3-4cbb-b3b5-160965570bd4" providerId="AD" clId="Web-{02591B06-B326-4206-B947-95E531E73323}" dt="2022-04-27T10:54:37.481" v="3"/>
        <pc:sldMkLst>
          <pc:docMk/>
          <pc:sldMk cId="427799003" sldId="278"/>
        </pc:sldMkLst>
        <pc:picChg chg="mod">
          <ac:chgData name="ALEX MCCOY" userId="S::19394059@students.ltu.edu.au::a9e4b084-49f3-4cbb-b3b5-160965570bd4" providerId="AD" clId="Web-{02591B06-B326-4206-B947-95E531E73323}" dt="2022-04-27T10:54:37.481" v="3"/>
          <ac:picMkLst>
            <pc:docMk/>
            <pc:sldMk cId="427799003" sldId="278"/>
            <ac:picMk id="2" creationId="{5C097FE5-7012-D506-DF2D-3D78B00ABEFA}"/>
          </ac:picMkLst>
        </pc:picChg>
      </pc:sldChg>
      <pc:sldChg chg="delSp modSp delAnim">
        <pc:chgData name="ALEX MCCOY" userId="S::19394059@students.ltu.edu.au::a9e4b084-49f3-4cbb-b3b5-160965570bd4" providerId="AD" clId="Web-{02591B06-B326-4206-B947-95E531E73323}" dt="2022-04-27T11:17:54.417" v="231"/>
        <pc:sldMkLst>
          <pc:docMk/>
          <pc:sldMk cId="2420413793" sldId="280"/>
        </pc:sldMkLst>
        <pc:picChg chg="mod">
          <ac:chgData name="ALEX MCCOY" userId="S::19394059@students.ltu.edu.au::a9e4b084-49f3-4cbb-b3b5-160965570bd4" providerId="AD" clId="Web-{02591B06-B326-4206-B947-95E531E73323}" dt="2022-04-27T10:55:24.122" v="12" actId="1076"/>
          <ac:picMkLst>
            <pc:docMk/>
            <pc:sldMk cId="2420413793" sldId="280"/>
            <ac:picMk id="4" creationId="{81EA5757-9099-3A74-414F-4E1BE09D2F5B}"/>
          </ac:picMkLst>
        </pc:picChg>
        <pc:picChg chg="del mod">
          <ac:chgData name="ALEX MCCOY" userId="S::19394059@students.ltu.edu.au::a9e4b084-49f3-4cbb-b3b5-160965570bd4" providerId="AD" clId="Web-{02591B06-B326-4206-B947-95E531E73323}" dt="2022-04-27T11:17:54.417" v="231"/>
          <ac:picMkLst>
            <pc:docMk/>
            <pc:sldMk cId="2420413793" sldId="280"/>
            <ac:picMk id="5" creationId="{3892580B-7EBA-2492-ED1A-FD42BF31ADC7}"/>
          </ac:picMkLst>
        </pc:picChg>
      </pc:sldChg>
      <pc:sldChg chg="addSp delSp modSp">
        <pc:chgData name="ALEX MCCOY" userId="S::19394059@students.ltu.edu.au::a9e4b084-49f3-4cbb-b3b5-160965570bd4" providerId="AD" clId="Web-{02591B06-B326-4206-B947-95E531E73323}" dt="2022-04-27T11:21:25.172" v="422" actId="20577"/>
        <pc:sldMkLst>
          <pc:docMk/>
          <pc:sldMk cId="4031261400" sldId="282"/>
        </pc:sldMkLst>
        <pc:spChg chg="mod">
          <ac:chgData name="ALEX MCCOY" userId="S::19394059@students.ltu.edu.au::a9e4b084-49f3-4cbb-b3b5-160965570bd4" providerId="AD" clId="Web-{02591B06-B326-4206-B947-95E531E73323}" dt="2022-04-27T11:21:25.172" v="422" actId="20577"/>
          <ac:spMkLst>
            <pc:docMk/>
            <pc:sldMk cId="4031261400" sldId="282"/>
            <ac:spMk id="3" creationId="{B76EE108-7FF3-4604-8431-21D119D008C3}"/>
          </ac:spMkLst>
        </pc:spChg>
        <pc:graphicFrameChg chg="add mod modGraphic">
          <ac:chgData name="ALEX MCCOY" userId="S::19394059@students.ltu.edu.au::a9e4b084-49f3-4cbb-b3b5-160965570bd4" providerId="AD" clId="Web-{02591B06-B326-4206-B947-95E531E73323}" dt="2022-04-27T11:20:32.063" v="401"/>
          <ac:graphicFrameMkLst>
            <pc:docMk/>
            <pc:sldMk cId="4031261400" sldId="282"/>
            <ac:graphicFrameMk id="4" creationId="{0F70A4A6-309C-FDA7-3952-057491E8918D}"/>
          </ac:graphicFrameMkLst>
        </pc:graphicFrameChg>
        <pc:picChg chg="add del mod">
          <ac:chgData name="ALEX MCCOY" userId="S::19394059@students.ltu.edu.au::a9e4b084-49f3-4cbb-b3b5-160965570bd4" providerId="AD" clId="Web-{02591B06-B326-4206-B947-95E531E73323}" dt="2022-04-27T10:58:24.017" v="18"/>
          <ac:picMkLst>
            <pc:docMk/>
            <pc:sldMk cId="4031261400" sldId="282"/>
            <ac:picMk id="2" creationId="{CEC3D65A-7756-7180-8C82-D41A86BC7229}"/>
          </ac:picMkLst>
        </pc:picChg>
      </pc:sldChg>
    </pc:docChg>
  </pc:docChgLst>
  <pc:docChgLst>
    <pc:chgData name="James Worcester" userId="cadb40f9-a60d-4670-8955-bf48c30f1d81" providerId="ADAL" clId="{B4441A9A-5F80-4C41-A8A5-26676BDD4E1F}"/>
    <pc:docChg chg="undo redo custSel addSld delSld modSld sldOrd addMainMaster delMainMaster">
      <pc:chgData name="James Worcester" userId="cadb40f9-a60d-4670-8955-bf48c30f1d81" providerId="ADAL" clId="{B4441A9A-5F80-4C41-A8A5-26676BDD4E1F}" dt="2022-04-28T00:33:18.310" v="6018" actId="20577"/>
      <pc:docMkLst>
        <pc:docMk/>
      </pc:docMkLst>
      <pc:sldChg chg="addSp delSp modSp mod setBg modClrScheme addAnim delAnim modAnim setClrOvrMap chgLayout">
        <pc:chgData name="James Worcester" userId="cadb40f9-a60d-4670-8955-bf48c30f1d81" providerId="ADAL" clId="{B4441A9A-5F80-4C41-A8A5-26676BDD4E1F}" dt="2022-04-23T05:56:50.872" v="5800" actId="478"/>
        <pc:sldMkLst>
          <pc:docMk/>
          <pc:sldMk cId="109857222" sldId="256"/>
        </pc:sldMkLst>
        <pc:spChg chg="mod ord">
          <ac:chgData name="James Worcester" userId="cadb40f9-a60d-4670-8955-bf48c30f1d81" providerId="ADAL" clId="{B4441A9A-5F80-4C41-A8A5-26676BDD4E1F}" dt="2022-04-23T04:15:23.729" v="4134" actId="13822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James Worcester" userId="cadb40f9-a60d-4670-8955-bf48c30f1d81" providerId="ADAL" clId="{B4441A9A-5F80-4C41-A8A5-26676BDD4E1F}" dt="2022-04-20T06:20:17.855" v="111" actId="47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James Worcester" userId="cadb40f9-a60d-4670-8955-bf48c30f1d81" providerId="ADAL" clId="{B4441A9A-5F80-4C41-A8A5-26676BDD4E1F}" dt="2022-04-23T04:32:10.118" v="4313" actId="478"/>
          <ac:spMkLst>
            <pc:docMk/>
            <pc:sldMk cId="109857222" sldId="256"/>
            <ac:spMk id="6" creationId="{BD57D8BC-0E6B-4BBB-9AD4-621800F9F8E5}"/>
          </ac:spMkLst>
        </pc:spChg>
        <pc:spChg chg="add del">
          <ac:chgData name="James Worcester" userId="cadb40f9-a60d-4670-8955-bf48c30f1d81" providerId="ADAL" clId="{B4441A9A-5F80-4C41-A8A5-26676BDD4E1F}" dt="2022-04-20T06:17:42.638" v="96" actId="26606"/>
          <ac:spMkLst>
            <pc:docMk/>
            <pc:sldMk cId="109857222" sldId="256"/>
            <ac:spMk id="6" creationId="{E49CC64F-7275-4E33-961B-0C5CDC439875}"/>
          </ac:spMkLst>
        </pc:spChg>
        <pc:spChg chg="add mod">
          <ac:chgData name="James Worcester" userId="cadb40f9-a60d-4670-8955-bf48c30f1d81" providerId="ADAL" clId="{B4441A9A-5F80-4C41-A8A5-26676BDD4E1F}" dt="2022-04-23T04:13:31.039" v="4127" actId="26606"/>
          <ac:spMkLst>
            <pc:docMk/>
            <pc:sldMk cId="109857222" sldId="256"/>
            <ac:spMk id="8" creationId="{67FF20ED-2A95-494A-A8E8-4E93A172FFF7}"/>
          </ac:spMkLst>
        </pc:spChg>
        <pc:spChg chg="add del">
          <ac:chgData name="James Worcester" userId="cadb40f9-a60d-4670-8955-bf48c30f1d81" providerId="ADAL" clId="{B4441A9A-5F80-4C41-A8A5-26676BDD4E1F}" dt="2022-04-20T06:15:42.711" v="49" actId="26606"/>
          <ac:spMkLst>
            <pc:docMk/>
            <pc:sldMk cId="109857222" sldId="256"/>
            <ac:spMk id="9" creationId="{E49CC64F-7275-4E33-961B-0C5CDC439875}"/>
          </ac:spMkLst>
        </pc:spChg>
        <pc:spChg chg="add del">
          <ac:chgData name="James Worcester" userId="cadb40f9-a60d-4670-8955-bf48c30f1d81" providerId="ADAL" clId="{B4441A9A-5F80-4C41-A8A5-26676BDD4E1F}" dt="2022-04-20T06:20:00.720" v="108" actId="26606"/>
          <ac:spMkLst>
            <pc:docMk/>
            <pc:sldMk cId="109857222" sldId="256"/>
            <ac:spMk id="10" creationId="{A173122F-D466-4F08-90FA-0038F7AC214A}"/>
          </ac:spMkLst>
        </pc:spChg>
        <pc:spChg chg="add del">
          <ac:chgData name="James Worcester" userId="cadb40f9-a60d-4670-8955-bf48c30f1d81" providerId="ADAL" clId="{B4441A9A-5F80-4C41-A8A5-26676BDD4E1F}" dt="2022-04-20T06:15:45.671" v="51" actId="26606"/>
          <ac:spMkLst>
            <pc:docMk/>
            <pc:sldMk cId="109857222" sldId="256"/>
            <ac:spMk id="11" creationId="{4AA509EC-4C56-4A74-A517-3ECD04C3FC84}"/>
          </ac:spMkLst>
        </pc:spChg>
        <pc:spChg chg="add del">
          <ac:chgData name="James Worcester" userId="cadb40f9-a60d-4670-8955-bf48c30f1d81" providerId="ADAL" clId="{B4441A9A-5F80-4C41-A8A5-26676BDD4E1F}" dt="2022-04-20T06:15:45.671" v="51" actId="26606"/>
          <ac:spMkLst>
            <pc:docMk/>
            <pc:sldMk cId="109857222" sldId="256"/>
            <ac:spMk id="12" creationId="{6AF4ABE2-381B-4B67-9C0F-27FFD64F7D91}"/>
          </ac:spMkLst>
        </pc:spChg>
        <pc:spChg chg="add del">
          <ac:chgData name="James Worcester" userId="cadb40f9-a60d-4670-8955-bf48c30f1d81" providerId="ADAL" clId="{B4441A9A-5F80-4C41-A8A5-26676BDD4E1F}" dt="2022-04-20T06:15:45.671" v="51" actId="26606"/>
          <ac:spMkLst>
            <pc:docMk/>
            <pc:sldMk cId="109857222" sldId="256"/>
            <ac:spMk id="13" creationId="{6FBC94C7-2F0E-4FBA-B442-0E0296AAA7E5}"/>
          </ac:spMkLst>
        </pc:spChg>
        <pc:spChg chg="add del">
          <ac:chgData name="James Worcester" userId="cadb40f9-a60d-4670-8955-bf48c30f1d81" providerId="ADAL" clId="{B4441A9A-5F80-4C41-A8A5-26676BDD4E1F}" dt="2022-04-20T06:15:45.671" v="51" actId="26606"/>
          <ac:spMkLst>
            <pc:docMk/>
            <pc:sldMk cId="109857222" sldId="256"/>
            <ac:spMk id="15" creationId="{6CF43A2F-2E6F-44F4-A006-A10CF1DCBD61}"/>
          </ac:spMkLst>
        </pc:spChg>
        <pc:spChg chg="add del">
          <ac:chgData name="James Worcester" userId="cadb40f9-a60d-4670-8955-bf48c30f1d81" providerId="ADAL" clId="{B4441A9A-5F80-4C41-A8A5-26676BDD4E1F}" dt="2022-04-20T06:15:45.671" v="51" actId="26606"/>
          <ac:spMkLst>
            <pc:docMk/>
            <pc:sldMk cId="109857222" sldId="256"/>
            <ac:spMk id="17" creationId="{F83DA5F0-0D4C-4E74-8A5C-F6CBD391F071}"/>
          </ac:spMkLst>
        </pc:spChg>
        <pc:spChg chg="add del">
          <ac:chgData name="James Worcester" userId="cadb40f9-a60d-4670-8955-bf48c30f1d81" providerId="ADAL" clId="{B4441A9A-5F80-4C41-A8A5-26676BDD4E1F}" dt="2022-04-20T06:15:45.671" v="51" actId="26606"/>
          <ac:spMkLst>
            <pc:docMk/>
            <pc:sldMk cId="109857222" sldId="256"/>
            <ac:spMk id="19" creationId="{A7798713-AB3F-41E3-8CE3-1C1FBCF7CFD6}"/>
          </ac:spMkLst>
        </pc:spChg>
        <pc:spChg chg="add del">
          <ac:chgData name="James Worcester" userId="cadb40f9-a60d-4670-8955-bf48c30f1d81" providerId="ADAL" clId="{B4441A9A-5F80-4C41-A8A5-26676BDD4E1F}" dt="2022-04-20T06:15:47.524" v="53" actId="26606"/>
          <ac:spMkLst>
            <pc:docMk/>
            <pc:sldMk cId="109857222" sldId="256"/>
            <ac:spMk id="21" creationId="{3E443FD7-A66B-4AA0-872D-B088B9BC5F17}"/>
          </ac:spMkLst>
        </pc:spChg>
        <pc:spChg chg="add del">
          <ac:chgData name="James Worcester" userId="cadb40f9-a60d-4670-8955-bf48c30f1d81" providerId="ADAL" clId="{B4441A9A-5F80-4C41-A8A5-26676BDD4E1F}" dt="2022-04-20T06:15:47.524" v="53" actId="26606"/>
          <ac:spMkLst>
            <pc:docMk/>
            <pc:sldMk cId="109857222" sldId="256"/>
            <ac:spMk id="22" creationId="{C04BE0EF-3561-49B4-9A29-F283168A91C7}"/>
          </ac:spMkLst>
        </pc:spChg>
        <pc:spChg chg="add del">
          <ac:chgData name="James Worcester" userId="cadb40f9-a60d-4670-8955-bf48c30f1d81" providerId="ADAL" clId="{B4441A9A-5F80-4C41-A8A5-26676BDD4E1F}" dt="2022-04-20T06:16:21.819" v="75" actId="26606"/>
          <ac:spMkLst>
            <pc:docMk/>
            <pc:sldMk cId="109857222" sldId="256"/>
            <ac:spMk id="23" creationId="{B410157D-B333-4FC1-952E-FB1E4A1F86E6}"/>
          </ac:spMkLst>
        </pc:spChg>
        <pc:spChg chg="add del">
          <ac:chgData name="James Worcester" userId="cadb40f9-a60d-4670-8955-bf48c30f1d81" providerId="ADAL" clId="{B4441A9A-5F80-4C41-A8A5-26676BDD4E1F}" dt="2022-04-20T06:15:52.628" v="55" actId="26606"/>
          <ac:spMkLst>
            <pc:docMk/>
            <pc:sldMk cId="109857222" sldId="256"/>
            <ac:spMk id="24" creationId="{511B5F3B-08E8-47E2-95C3-6C7223C7D49F}"/>
          </ac:spMkLst>
        </pc:spChg>
        <pc:spChg chg="add del">
          <ac:chgData name="James Worcester" userId="cadb40f9-a60d-4670-8955-bf48c30f1d81" providerId="ADAL" clId="{B4441A9A-5F80-4C41-A8A5-26676BDD4E1F}" dt="2022-04-20T06:15:52.628" v="55" actId="26606"/>
          <ac:spMkLst>
            <pc:docMk/>
            <pc:sldMk cId="109857222" sldId="256"/>
            <ac:spMk id="25" creationId="{FA71C3DC-E030-4EF6-A946-F51F03D9BDF6}"/>
          </ac:spMkLst>
        </pc:spChg>
        <pc:spChg chg="add del">
          <ac:chgData name="James Worcester" userId="cadb40f9-a60d-4670-8955-bf48c30f1d81" providerId="ADAL" clId="{B4441A9A-5F80-4C41-A8A5-26676BDD4E1F}" dt="2022-04-20T06:15:52.628" v="55" actId="26606"/>
          <ac:spMkLst>
            <pc:docMk/>
            <pc:sldMk cId="109857222" sldId="256"/>
            <ac:spMk id="26" creationId="{BD9D725B-1ED5-4368-89B7-6DB5C1B3EBA0}"/>
          </ac:spMkLst>
        </pc:spChg>
        <pc:spChg chg="add del">
          <ac:chgData name="James Worcester" userId="cadb40f9-a60d-4670-8955-bf48c30f1d81" providerId="ADAL" clId="{B4441A9A-5F80-4C41-A8A5-26676BDD4E1F}" dt="2022-04-20T06:16:21.819" v="75" actId="26606"/>
          <ac:spMkLst>
            <pc:docMk/>
            <pc:sldMk cId="109857222" sldId="256"/>
            <ac:spMk id="27" creationId="{2D1AF5D9-E67F-4DB6-8615-293D22495C1F}"/>
          </ac:spMkLst>
        </pc:spChg>
        <pc:spChg chg="add del">
          <ac:chgData name="James Worcester" userId="cadb40f9-a60d-4670-8955-bf48c30f1d81" providerId="ADAL" clId="{B4441A9A-5F80-4C41-A8A5-26676BDD4E1F}" dt="2022-04-20T06:15:54.283" v="57" actId="26606"/>
          <ac:spMkLst>
            <pc:docMk/>
            <pc:sldMk cId="109857222" sldId="256"/>
            <ac:spMk id="28" creationId="{8A94871E-96FC-4ADE-815B-41A636E34F1A}"/>
          </ac:spMkLst>
        </pc:spChg>
        <pc:spChg chg="add del">
          <ac:chgData name="James Worcester" userId="cadb40f9-a60d-4670-8955-bf48c30f1d81" providerId="ADAL" clId="{B4441A9A-5F80-4C41-A8A5-26676BDD4E1F}" dt="2022-04-20T06:15:54.283" v="57" actId="26606"/>
          <ac:spMkLst>
            <pc:docMk/>
            <pc:sldMk cId="109857222" sldId="256"/>
            <ac:spMk id="29" creationId="{3FCFB1DE-0B7E-48CC-BA90-B2AB0889F9D6}"/>
          </ac:spMkLst>
        </pc:spChg>
        <pc:spChg chg="add del">
          <ac:chgData name="James Worcester" userId="cadb40f9-a60d-4670-8955-bf48c30f1d81" providerId="ADAL" clId="{B4441A9A-5F80-4C41-A8A5-26676BDD4E1F}" dt="2022-04-20T06:15:55.800" v="60" actId="26606"/>
          <ac:spMkLst>
            <pc:docMk/>
            <pc:sldMk cId="109857222" sldId="256"/>
            <ac:spMk id="31" creationId="{06DA9DF9-31F7-4056-B42E-878CC92417B8}"/>
          </ac:spMkLst>
        </pc:spChg>
        <pc:spChg chg="add del">
          <ac:chgData name="James Worcester" userId="cadb40f9-a60d-4670-8955-bf48c30f1d81" providerId="ADAL" clId="{B4441A9A-5F80-4C41-A8A5-26676BDD4E1F}" dt="2022-04-20T06:16:05.239" v="62" actId="26606"/>
          <ac:spMkLst>
            <pc:docMk/>
            <pc:sldMk cId="109857222" sldId="256"/>
            <ac:spMk id="35" creationId="{06A07E96-3969-4595-802D-25631B3CB61A}"/>
          </ac:spMkLst>
        </pc:spChg>
        <pc:spChg chg="add del">
          <ac:chgData name="James Worcester" userId="cadb40f9-a60d-4670-8955-bf48c30f1d81" providerId="ADAL" clId="{B4441A9A-5F80-4C41-A8A5-26676BDD4E1F}" dt="2022-04-20T06:16:05.239" v="62" actId="26606"/>
          <ac:spMkLst>
            <pc:docMk/>
            <pc:sldMk cId="109857222" sldId="256"/>
            <ac:spMk id="36" creationId="{BC72E954-3173-4229-93A2-B05A46E096FC}"/>
          </ac:spMkLst>
        </pc:spChg>
        <pc:spChg chg="add del">
          <ac:chgData name="James Worcester" userId="cadb40f9-a60d-4670-8955-bf48c30f1d81" providerId="ADAL" clId="{B4441A9A-5F80-4C41-A8A5-26676BDD4E1F}" dt="2022-04-20T06:20:00.720" v="108" actId="26606"/>
          <ac:spMkLst>
            <pc:docMk/>
            <pc:sldMk cId="109857222" sldId="256"/>
            <ac:spMk id="47" creationId="{DB537E44-9142-4F0D-A29D-C1409784F2B9}"/>
          </ac:spMkLst>
        </pc:spChg>
        <pc:spChg chg="add del">
          <ac:chgData name="James Worcester" userId="cadb40f9-a60d-4670-8955-bf48c30f1d81" providerId="ADAL" clId="{B4441A9A-5F80-4C41-A8A5-26676BDD4E1F}" dt="2022-04-20T06:16:06.840" v="64" actId="26606"/>
          <ac:spMkLst>
            <pc:docMk/>
            <pc:sldMk cId="109857222" sldId="256"/>
            <ac:spMk id="51" creationId="{8A94871E-96FC-4ADE-815B-41A636E34F1A}"/>
          </ac:spMkLst>
        </pc:spChg>
        <pc:spChg chg="add del">
          <ac:chgData name="James Worcester" userId="cadb40f9-a60d-4670-8955-bf48c30f1d81" providerId="ADAL" clId="{B4441A9A-5F80-4C41-A8A5-26676BDD4E1F}" dt="2022-04-20T06:16:06.840" v="64" actId="26606"/>
          <ac:spMkLst>
            <pc:docMk/>
            <pc:sldMk cId="109857222" sldId="256"/>
            <ac:spMk id="52" creationId="{3FCFB1DE-0B7E-48CC-BA90-B2AB0889F9D6}"/>
          </ac:spMkLst>
        </pc:spChg>
        <pc:spChg chg="add del">
          <ac:chgData name="James Worcester" userId="cadb40f9-a60d-4670-8955-bf48c30f1d81" providerId="ADAL" clId="{B4441A9A-5F80-4C41-A8A5-26676BDD4E1F}" dt="2022-04-20T06:16:08.216" v="67" actId="26606"/>
          <ac:spMkLst>
            <pc:docMk/>
            <pc:sldMk cId="109857222" sldId="256"/>
            <ac:spMk id="54" creationId="{06DA9DF9-31F7-4056-B42E-878CC92417B8}"/>
          </ac:spMkLst>
        </pc:spChg>
        <pc:spChg chg="add del">
          <ac:chgData name="James Worcester" userId="cadb40f9-a60d-4670-8955-bf48c30f1d81" providerId="ADAL" clId="{B4441A9A-5F80-4C41-A8A5-26676BDD4E1F}" dt="2022-04-20T06:16:10.592" v="69" actId="26606"/>
          <ac:spMkLst>
            <pc:docMk/>
            <pc:sldMk cId="109857222" sldId="256"/>
            <ac:spMk id="56" creationId="{06A07E96-3969-4595-802D-25631B3CB61A}"/>
          </ac:spMkLst>
        </pc:spChg>
        <pc:spChg chg="add del">
          <ac:chgData name="James Worcester" userId="cadb40f9-a60d-4670-8955-bf48c30f1d81" providerId="ADAL" clId="{B4441A9A-5F80-4C41-A8A5-26676BDD4E1F}" dt="2022-04-20T06:16:10.592" v="69" actId="26606"/>
          <ac:spMkLst>
            <pc:docMk/>
            <pc:sldMk cId="109857222" sldId="256"/>
            <ac:spMk id="71" creationId="{BC72E954-3173-4229-93A2-B05A46E096FC}"/>
          </ac:spMkLst>
        </pc:spChg>
        <pc:spChg chg="add del">
          <ac:chgData name="James Worcester" userId="cadb40f9-a60d-4670-8955-bf48c30f1d81" providerId="ADAL" clId="{B4441A9A-5F80-4C41-A8A5-26676BDD4E1F}" dt="2022-04-20T06:16:11.626" v="71" actId="26606"/>
          <ac:spMkLst>
            <pc:docMk/>
            <pc:sldMk cId="109857222" sldId="256"/>
            <ac:spMk id="73" creationId="{C46B2449-FF07-47FC-AA19-DB68D98F32EF}"/>
          </ac:spMkLst>
        </pc:spChg>
        <pc:spChg chg="add del">
          <ac:chgData name="James Worcester" userId="cadb40f9-a60d-4670-8955-bf48c30f1d81" providerId="ADAL" clId="{B4441A9A-5F80-4C41-A8A5-26676BDD4E1F}" dt="2022-04-20T06:16:11.626" v="71" actId="26606"/>
          <ac:spMkLst>
            <pc:docMk/>
            <pc:sldMk cId="109857222" sldId="256"/>
            <ac:spMk id="74" creationId="{4E94261F-1ED3-4E90-88E6-13479144005B}"/>
          </ac:spMkLst>
        </pc:spChg>
        <pc:spChg chg="add del">
          <ac:chgData name="James Worcester" userId="cadb40f9-a60d-4670-8955-bf48c30f1d81" providerId="ADAL" clId="{B4441A9A-5F80-4C41-A8A5-26676BDD4E1F}" dt="2022-04-20T06:16:19.463" v="73" actId="26606"/>
          <ac:spMkLst>
            <pc:docMk/>
            <pc:sldMk cId="109857222" sldId="256"/>
            <ac:spMk id="81" creationId="{6AF4ABE2-381B-4B67-9C0F-27FFD64F7D91}"/>
          </ac:spMkLst>
        </pc:spChg>
        <pc:spChg chg="add del">
          <ac:chgData name="James Worcester" userId="cadb40f9-a60d-4670-8955-bf48c30f1d81" providerId="ADAL" clId="{B4441A9A-5F80-4C41-A8A5-26676BDD4E1F}" dt="2022-04-20T06:16:19.463" v="73" actId="26606"/>
          <ac:spMkLst>
            <pc:docMk/>
            <pc:sldMk cId="109857222" sldId="256"/>
            <ac:spMk id="82" creationId="{4AA509EC-4C56-4A74-A517-3ECD04C3FC84}"/>
          </ac:spMkLst>
        </pc:spChg>
        <pc:spChg chg="add del">
          <ac:chgData name="James Worcester" userId="cadb40f9-a60d-4670-8955-bf48c30f1d81" providerId="ADAL" clId="{B4441A9A-5F80-4C41-A8A5-26676BDD4E1F}" dt="2022-04-20T06:16:19.463" v="73" actId="26606"/>
          <ac:spMkLst>
            <pc:docMk/>
            <pc:sldMk cId="109857222" sldId="256"/>
            <ac:spMk id="83" creationId="{6FBC94C7-2F0E-4FBA-B442-0E0296AAA7E5}"/>
          </ac:spMkLst>
        </pc:spChg>
        <pc:spChg chg="add del">
          <ac:chgData name="James Worcester" userId="cadb40f9-a60d-4670-8955-bf48c30f1d81" providerId="ADAL" clId="{B4441A9A-5F80-4C41-A8A5-26676BDD4E1F}" dt="2022-04-20T06:16:19.463" v="73" actId="26606"/>
          <ac:spMkLst>
            <pc:docMk/>
            <pc:sldMk cId="109857222" sldId="256"/>
            <ac:spMk id="84" creationId="{6CF43A2F-2E6F-44F4-A006-A10CF1DCBD61}"/>
          </ac:spMkLst>
        </pc:spChg>
        <pc:spChg chg="add del">
          <ac:chgData name="James Worcester" userId="cadb40f9-a60d-4670-8955-bf48c30f1d81" providerId="ADAL" clId="{B4441A9A-5F80-4C41-A8A5-26676BDD4E1F}" dt="2022-04-20T06:16:19.463" v="73" actId="26606"/>
          <ac:spMkLst>
            <pc:docMk/>
            <pc:sldMk cId="109857222" sldId="256"/>
            <ac:spMk id="85" creationId="{F83DA5F0-0D4C-4E74-8A5C-F6CBD391F071}"/>
          </ac:spMkLst>
        </pc:spChg>
        <pc:spChg chg="add del">
          <ac:chgData name="James Worcester" userId="cadb40f9-a60d-4670-8955-bf48c30f1d81" providerId="ADAL" clId="{B4441A9A-5F80-4C41-A8A5-26676BDD4E1F}" dt="2022-04-20T06:16:19.463" v="73" actId="26606"/>
          <ac:spMkLst>
            <pc:docMk/>
            <pc:sldMk cId="109857222" sldId="256"/>
            <ac:spMk id="86" creationId="{A7798713-AB3F-41E3-8CE3-1C1FBCF7CFD6}"/>
          </ac:spMkLst>
        </pc:spChg>
        <pc:spChg chg="add del">
          <ac:chgData name="James Worcester" userId="cadb40f9-a60d-4670-8955-bf48c30f1d81" providerId="ADAL" clId="{B4441A9A-5F80-4C41-A8A5-26676BDD4E1F}" dt="2022-04-20T06:16:21.819" v="75" actId="26606"/>
          <ac:spMkLst>
            <pc:docMk/>
            <pc:sldMk cId="109857222" sldId="256"/>
            <ac:spMk id="88" creationId="{489B7BFD-8F45-4093-AD9C-91B15B0503D9}"/>
          </ac:spMkLst>
        </pc:spChg>
        <pc:spChg chg="add del">
          <ac:chgData name="James Worcester" userId="cadb40f9-a60d-4670-8955-bf48c30f1d81" providerId="ADAL" clId="{B4441A9A-5F80-4C41-A8A5-26676BDD4E1F}" dt="2022-04-20T06:16:21.819" v="75" actId="26606"/>
          <ac:spMkLst>
            <pc:docMk/>
            <pc:sldMk cId="109857222" sldId="256"/>
            <ac:spMk id="96" creationId="{DFE66D7D-ABDD-4F6B-A637-3A3A2ACE1A69}"/>
          </ac:spMkLst>
        </pc:spChg>
        <pc:spChg chg="add del">
          <ac:chgData name="James Worcester" userId="cadb40f9-a60d-4670-8955-bf48c30f1d81" providerId="ADAL" clId="{B4441A9A-5F80-4C41-A8A5-26676BDD4E1F}" dt="2022-04-20T06:16:22.598" v="77" actId="26606"/>
          <ac:spMkLst>
            <pc:docMk/>
            <pc:sldMk cId="109857222" sldId="256"/>
            <ac:spMk id="98" creationId="{337940BB-FBC4-492E-BD92-3B7B914D0EAE}"/>
          </ac:spMkLst>
        </pc:spChg>
        <pc:spChg chg="add del">
          <ac:chgData name="James Worcester" userId="cadb40f9-a60d-4670-8955-bf48c30f1d81" providerId="ADAL" clId="{B4441A9A-5F80-4C41-A8A5-26676BDD4E1F}" dt="2022-04-20T06:16:22.598" v="77" actId="26606"/>
          <ac:spMkLst>
            <pc:docMk/>
            <pc:sldMk cId="109857222" sldId="256"/>
            <ac:spMk id="99" creationId="{3FCFB1DE-0B7E-48CC-BA90-B2AB0889F9D6}"/>
          </ac:spMkLst>
        </pc:spChg>
        <pc:spChg chg="add del">
          <ac:chgData name="James Worcester" userId="cadb40f9-a60d-4670-8955-bf48c30f1d81" providerId="ADAL" clId="{B4441A9A-5F80-4C41-A8A5-26676BDD4E1F}" dt="2022-04-20T06:16:28.771" v="79" actId="26606"/>
          <ac:spMkLst>
            <pc:docMk/>
            <pc:sldMk cId="109857222" sldId="256"/>
            <ac:spMk id="101" creationId="{FE24B7F3-4D2E-4BA5-87BD-CCFC49B7D556}"/>
          </ac:spMkLst>
        </pc:spChg>
        <pc:spChg chg="add del">
          <ac:chgData name="James Worcester" userId="cadb40f9-a60d-4670-8955-bf48c30f1d81" providerId="ADAL" clId="{B4441A9A-5F80-4C41-A8A5-26676BDD4E1F}" dt="2022-04-20T06:16:28.771" v="79" actId="26606"/>
          <ac:spMkLst>
            <pc:docMk/>
            <pc:sldMk cId="109857222" sldId="256"/>
            <ac:spMk id="102" creationId="{DF863C81-E2D4-4B3C-B77F-3F69FAD1A523}"/>
          </ac:spMkLst>
        </pc:spChg>
        <pc:spChg chg="add del">
          <ac:chgData name="James Worcester" userId="cadb40f9-a60d-4670-8955-bf48c30f1d81" providerId="ADAL" clId="{B4441A9A-5F80-4C41-A8A5-26676BDD4E1F}" dt="2022-04-20T06:16:28.771" v="79" actId="26606"/>
          <ac:spMkLst>
            <pc:docMk/>
            <pc:sldMk cId="109857222" sldId="256"/>
            <ac:spMk id="103" creationId="{9036A89F-8DEA-43AA-9D06-4B6FA8CE2962}"/>
          </ac:spMkLst>
        </pc:spChg>
        <pc:spChg chg="add del">
          <ac:chgData name="James Worcester" userId="cadb40f9-a60d-4670-8955-bf48c30f1d81" providerId="ADAL" clId="{B4441A9A-5F80-4C41-A8A5-26676BDD4E1F}" dt="2022-04-20T06:16:28.771" v="79" actId="26606"/>
          <ac:spMkLst>
            <pc:docMk/>
            <pc:sldMk cId="109857222" sldId="256"/>
            <ac:spMk id="104" creationId="{D01BD803-8FF4-4D42-B00C-DB693F0332A0}"/>
          </ac:spMkLst>
        </pc:spChg>
        <pc:spChg chg="add del">
          <ac:chgData name="James Worcester" userId="cadb40f9-a60d-4670-8955-bf48c30f1d81" providerId="ADAL" clId="{B4441A9A-5F80-4C41-A8A5-26676BDD4E1F}" dt="2022-04-20T06:16:35.787" v="89" actId="26606"/>
          <ac:spMkLst>
            <pc:docMk/>
            <pc:sldMk cId="109857222" sldId="256"/>
            <ac:spMk id="106" creationId="{F1174801-1395-44C5-9B00-CCAC45C056E7}"/>
          </ac:spMkLst>
        </pc:spChg>
        <pc:spChg chg="add del">
          <ac:chgData name="James Worcester" userId="cadb40f9-a60d-4670-8955-bf48c30f1d81" providerId="ADAL" clId="{B4441A9A-5F80-4C41-A8A5-26676BDD4E1F}" dt="2022-04-20T06:16:35.787" v="89" actId="26606"/>
          <ac:spMkLst>
            <pc:docMk/>
            <pc:sldMk cId="109857222" sldId="256"/>
            <ac:spMk id="107" creationId="{996DFAFB-BCE1-4BEC-82FB-D574234DEF0A}"/>
          </ac:spMkLst>
        </pc:spChg>
        <pc:grpChg chg="add del">
          <ac:chgData name="James Worcester" userId="cadb40f9-a60d-4670-8955-bf48c30f1d81" providerId="ADAL" clId="{B4441A9A-5F80-4C41-A8A5-26676BDD4E1F}" dt="2022-04-20T06:20:00.720" v="108" actId="26606"/>
          <ac:grpSpMkLst>
            <pc:docMk/>
            <pc:sldMk cId="109857222" sldId="256"/>
            <ac:grpSpMk id="14" creationId="{55FA838A-0E6E-4C88-AD16-9F85F559A8AD}"/>
          </ac:grpSpMkLst>
        </pc:grpChg>
        <pc:grpChg chg="add del">
          <ac:chgData name="James Worcester" userId="cadb40f9-a60d-4670-8955-bf48c30f1d81" providerId="ADAL" clId="{B4441A9A-5F80-4C41-A8A5-26676BDD4E1F}" dt="2022-04-20T06:16:05.239" v="62" actId="26606"/>
          <ac:grpSpMkLst>
            <pc:docMk/>
            <pc:sldMk cId="109857222" sldId="256"/>
            <ac:grpSpMk id="32" creationId="{C7D119FF-606C-4006-A3CB-C83426DCA15E}"/>
          </ac:grpSpMkLst>
        </pc:grpChg>
        <pc:grpChg chg="add del">
          <ac:chgData name="James Worcester" userId="cadb40f9-a60d-4670-8955-bf48c30f1d81" providerId="ADAL" clId="{B4441A9A-5F80-4C41-A8A5-26676BDD4E1F}" dt="2022-04-20T06:16:05.239" v="62" actId="26606"/>
          <ac:grpSpMkLst>
            <pc:docMk/>
            <pc:sldMk cId="109857222" sldId="256"/>
            <ac:grpSpMk id="37" creationId="{D4EE850F-AE83-4C3F-A64D-8B67DEF33C2D}"/>
          </ac:grpSpMkLst>
        </pc:grpChg>
        <pc:grpChg chg="add del">
          <ac:chgData name="James Worcester" userId="cadb40f9-a60d-4670-8955-bf48c30f1d81" providerId="ADAL" clId="{B4441A9A-5F80-4C41-A8A5-26676BDD4E1F}" dt="2022-04-20T06:16:10.592" v="69" actId="26606"/>
          <ac:grpSpMkLst>
            <pc:docMk/>
            <pc:sldMk cId="109857222" sldId="256"/>
            <ac:grpSpMk id="57" creationId="{D4EE850F-AE83-4C3F-A64D-8B67DEF33C2D}"/>
          </ac:grpSpMkLst>
        </pc:grpChg>
        <pc:grpChg chg="add del">
          <ac:chgData name="James Worcester" userId="cadb40f9-a60d-4670-8955-bf48c30f1d81" providerId="ADAL" clId="{B4441A9A-5F80-4C41-A8A5-26676BDD4E1F}" dt="2022-04-20T06:16:10.592" v="69" actId="26606"/>
          <ac:grpSpMkLst>
            <pc:docMk/>
            <pc:sldMk cId="109857222" sldId="256"/>
            <ac:grpSpMk id="70" creationId="{C7D119FF-606C-4006-A3CB-C83426DCA15E}"/>
          </ac:grpSpMkLst>
        </pc:grpChg>
        <pc:grpChg chg="add del">
          <ac:chgData name="James Worcester" userId="cadb40f9-a60d-4670-8955-bf48c30f1d81" providerId="ADAL" clId="{B4441A9A-5F80-4C41-A8A5-26676BDD4E1F}" dt="2022-04-20T06:16:11.626" v="71" actId="26606"/>
          <ac:grpSpMkLst>
            <pc:docMk/>
            <pc:sldMk cId="109857222" sldId="256"/>
            <ac:grpSpMk id="75" creationId="{C6052961-5ADC-4465-9B95-E6D4A490D5AC}"/>
          </ac:grpSpMkLst>
        </pc:grpChg>
        <pc:grpChg chg="add del">
          <ac:chgData name="James Worcester" userId="cadb40f9-a60d-4670-8955-bf48c30f1d81" providerId="ADAL" clId="{B4441A9A-5F80-4C41-A8A5-26676BDD4E1F}" dt="2022-04-20T06:16:21.819" v="75" actId="26606"/>
          <ac:grpSpMkLst>
            <pc:docMk/>
            <pc:sldMk cId="109857222" sldId="256"/>
            <ac:grpSpMk id="89" creationId="{5ECDEC52-15F3-49DD-BCBA-A0533E540F0C}"/>
          </ac:grpSpMkLst>
        </pc:grpChg>
        <pc:grpChg chg="add del">
          <ac:chgData name="James Worcester" userId="cadb40f9-a60d-4670-8955-bf48c30f1d81" providerId="ADAL" clId="{B4441A9A-5F80-4C41-A8A5-26676BDD4E1F}" dt="2022-04-20T06:16:21.819" v="75" actId="26606"/>
          <ac:grpSpMkLst>
            <pc:docMk/>
            <pc:sldMk cId="109857222" sldId="256"/>
            <ac:grpSpMk id="92" creationId="{4D91CBDC-3A55-4B80-A109-4C758ADF147B}"/>
          </ac:grpSpMkLst>
        </pc:grpChg>
        <pc:grpChg chg="add del">
          <ac:chgData name="James Worcester" userId="cadb40f9-a60d-4670-8955-bf48c30f1d81" providerId="ADAL" clId="{B4441A9A-5F80-4C41-A8A5-26676BDD4E1F}" dt="2022-04-20T06:16:21.819" v="75" actId="26606"/>
          <ac:grpSpMkLst>
            <pc:docMk/>
            <pc:sldMk cId="109857222" sldId="256"/>
            <ac:grpSpMk id="94" creationId="{4478CD8A-FF59-40AD-8101-D685A2FEF64D}"/>
          </ac:grpSpMkLst>
        </pc:grpChg>
        <pc:grpChg chg="add del">
          <ac:chgData name="James Worcester" userId="cadb40f9-a60d-4670-8955-bf48c30f1d81" providerId="ADAL" clId="{B4441A9A-5F80-4C41-A8A5-26676BDD4E1F}" dt="2022-04-20T06:16:35.787" v="89" actId="26606"/>
          <ac:grpSpMkLst>
            <pc:docMk/>
            <pc:sldMk cId="109857222" sldId="256"/>
            <ac:grpSpMk id="108" creationId="{33609D13-CB83-4F4B-BB01-27F01BE4E911}"/>
          </ac:grpSpMkLst>
        </pc:grpChg>
        <pc:grpChg chg="add del">
          <ac:chgData name="James Worcester" userId="cadb40f9-a60d-4670-8955-bf48c30f1d81" providerId="ADAL" clId="{B4441A9A-5F80-4C41-A8A5-26676BDD4E1F}" dt="2022-04-20T06:16:35.787" v="89" actId="26606"/>
          <ac:grpSpMkLst>
            <pc:docMk/>
            <pc:sldMk cId="109857222" sldId="256"/>
            <ac:grpSpMk id="115" creationId="{FF47B612-7B2E-4A09-9B53-40BDE4350E2C}"/>
          </ac:grpSpMkLst>
        </pc:grpChg>
        <pc:grpChg chg="add del">
          <ac:chgData name="James Worcester" userId="cadb40f9-a60d-4670-8955-bf48c30f1d81" providerId="ADAL" clId="{B4441A9A-5F80-4C41-A8A5-26676BDD4E1F}" dt="2022-04-20T06:16:35.787" v="89" actId="26606"/>
          <ac:grpSpMkLst>
            <pc:docMk/>
            <pc:sldMk cId="109857222" sldId="256"/>
            <ac:grpSpMk id="122" creationId="{3BC5998F-E162-4A33-9E87-01942908A7AF}"/>
          </ac:grpSpMkLst>
        </pc:grpChg>
        <pc:picChg chg="add del mod">
          <ac:chgData name="James Worcester" userId="cadb40f9-a60d-4670-8955-bf48c30f1d81" providerId="ADAL" clId="{B4441A9A-5F80-4C41-A8A5-26676BDD4E1F}" dt="2022-04-20T06:19:48.875" v="104" actId="478"/>
          <ac:picMkLst>
            <pc:docMk/>
            <pc:sldMk cId="109857222" sldId="256"/>
            <ac:picMk id="4" creationId="{67B0B160-6DAC-45A7-A514-20C8852D550C}"/>
          </ac:picMkLst>
        </pc:picChg>
        <pc:picChg chg="add del mod">
          <ac:chgData name="James Worcester" userId="cadb40f9-a60d-4670-8955-bf48c30f1d81" providerId="ADAL" clId="{B4441A9A-5F80-4C41-A8A5-26676BDD4E1F}" dt="2022-04-23T05:55:46.190" v="5788" actId="478"/>
          <ac:picMkLst>
            <pc:docMk/>
            <pc:sldMk cId="109857222" sldId="256"/>
            <ac:picMk id="4" creationId="{DFF7ABAA-CBBA-489C-917A-1764F09DF8F1}"/>
          </ac:picMkLst>
        </pc:picChg>
        <pc:picChg chg="add mod">
          <ac:chgData name="James Worcester" userId="cadb40f9-a60d-4670-8955-bf48c30f1d81" providerId="ADAL" clId="{B4441A9A-5F80-4C41-A8A5-26676BDD4E1F}" dt="2022-04-23T04:30:19.348" v="4306" actId="1076"/>
          <ac:picMkLst>
            <pc:docMk/>
            <pc:sldMk cId="109857222" sldId="256"/>
            <ac:picMk id="5" creationId="{1608AB10-0C75-43C1-BC1E-DD3122592E23}"/>
          </ac:picMkLst>
        </pc:picChg>
        <pc:picChg chg="add mod ord">
          <ac:chgData name="James Worcester" userId="cadb40f9-a60d-4670-8955-bf48c30f1d81" providerId="ADAL" clId="{B4441A9A-5F80-4C41-A8A5-26676BDD4E1F}" dt="2022-04-23T04:13:31.039" v="4127" actId="26606"/>
          <ac:picMkLst>
            <pc:docMk/>
            <pc:sldMk cId="109857222" sldId="256"/>
            <ac:picMk id="7" creationId="{ACC76C60-7810-4777-81ED-C06BF927E152}"/>
          </ac:picMkLst>
        </pc:picChg>
        <pc:picChg chg="add del mod">
          <ac:chgData name="James Worcester" userId="cadb40f9-a60d-4670-8955-bf48c30f1d81" providerId="ADAL" clId="{B4441A9A-5F80-4C41-A8A5-26676BDD4E1F}" dt="2022-04-23T05:56:50.872" v="5800" actId="478"/>
          <ac:picMkLst>
            <pc:docMk/>
            <pc:sldMk cId="109857222" sldId="256"/>
            <ac:picMk id="9" creationId="{E180C796-5794-4B18-9016-1851BBEF3B08}"/>
          </ac:picMkLst>
        </pc:picChg>
        <pc:picChg chg="add del mod ord">
          <ac:chgData name="James Worcester" userId="cadb40f9-a60d-4670-8955-bf48c30f1d81" providerId="ADAL" clId="{B4441A9A-5F80-4C41-A8A5-26676BDD4E1F}" dt="2022-04-20T06:21:52.045" v="130" actId="478"/>
          <ac:picMkLst>
            <pc:docMk/>
            <pc:sldMk cId="109857222" sldId="256"/>
            <ac:picMk id="125" creationId="{E0003DCD-91D2-44E2-A546-773D47DB43B1}"/>
          </ac:picMkLst>
        </pc:picChg>
        <pc:cxnChg chg="add del">
          <ac:chgData name="James Worcester" userId="cadb40f9-a60d-4670-8955-bf48c30f1d81" providerId="ADAL" clId="{B4441A9A-5F80-4C41-A8A5-26676BDD4E1F}" dt="2022-04-20T06:16:11.626" v="71" actId="26606"/>
          <ac:cxnSpMkLst>
            <pc:docMk/>
            <pc:sldMk cId="109857222" sldId="256"/>
            <ac:cxnSpMk id="79" creationId="{56020367-4FD5-4596-8E10-C5F095CD8DBF}"/>
          </ac:cxnSpMkLst>
        </pc:cxnChg>
      </pc:sldChg>
      <pc:sldChg chg="addSp delSp modSp new mod ord">
        <pc:chgData name="James Worcester" userId="cadb40f9-a60d-4670-8955-bf48c30f1d81" providerId="ADAL" clId="{B4441A9A-5F80-4C41-A8A5-26676BDD4E1F}" dt="2022-04-24T23:43:53.340" v="5865" actId="1076"/>
        <pc:sldMkLst>
          <pc:docMk/>
          <pc:sldMk cId="2116721167" sldId="257"/>
        </pc:sldMkLst>
        <pc:spChg chg="mod">
          <ac:chgData name="James Worcester" userId="cadb40f9-a60d-4670-8955-bf48c30f1d81" providerId="ADAL" clId="{B4441A9A-5F80-4C41-A8A5-26676BDD4E1F}" dt="2022-04-23T04:36:58.095" v="4363" actId="1076"/>
          <ac:spMkLst>
            <pc:docMk/>
            <pc:sldMk cId="2116721167" sldId="257"/>
            <ac:spMk id="2" creationId="{567A929C-F4A9-4BAC-B567-ED88481FD6EF}"/>
          </ac:spMkLst>
        </pc:spChg>
        <pc:spChg chg="add del mod">
          <ac:chgData name="James Worcester" userId="cadb40f9-a60d-4670-8955-bf48c30f1d81" providerId="ADAL" clId="{B4441A9A-5F80-4C41-A8A5-26676BDD4E1F}" dt="2022-04-23T04:14:59.240" v="4131"/>
          <ac:spMkLst>
            <pc:docMk/>
            <pc:sldMk cId="2116721167" sldId="257"/>
            <ac:spMk id="3" creationId="{31BE7D5A-5FF7-42A9-8173-AE727A2930BE}"/>
          </ac:spMkLst>
        </pc:spChg>
        <pc:spChg chg="del">
          <ac:chgData name="James Worcester" userId="cadb40f9-a60d-4670-8955-bf48c30f1d81" providerId="ADAL" clId="{B4441A9A-5F80-4C41-A8A5-26676BDD4E1F}" dt="2022-04-20T06:25:21.716" v="187" actId="478"/>
          <ac:spMkLst>
            <pc:docMk/>
            <pc:sldMk cId="2116721167" sldId="257"/>
            <ac:spMk id="3" creationId="{827EEE7C-338D-40A1-BAC9-A3AD9143B021}"/>
          </ac:spMkLst>
        </pc:spChg>
        <pc:spChg chg="add del mod">
          <ac:chgData name="James Worcester" userId="cadb40f9-a60d-4670-8955-bf48c30f1d81" providerId="ADAL" clId="{B4441A9A-5F80-4C41-A8A5-26676BDD4E1F}" dt="2022-04-23T04:25:22.575" v="4246" actId="478"/>
          <ac:spMkLst>
            <pc:docMk/>
            <pc:sldMk cId="2116721167" sldId="257"/>
            <ac:spMk id="4" creationId="{90853C25-D91A-4EED-A909-30468953B78E}"/>
          </ac:spMkLst>
        </pc:spChg>
        <pc:spChg chg="add del mod">
          <ac:chgData name="James Worcester" userId="cadb40f9-a60d-4670-8955-bf48c30f1d81" providerId="ADAL" clId="{B4441A9A-5F80-4C41-A8A5-26676BDD4E1F}" dt="2022-04-23T04:25:17.049" v="4244" actId="478"/>
          <ac:spMkLst>
            <pc:docMk/>
            <pc:sldMk cId="2116721167" sldId="257"/>
            <ac:spMk id="5" creationId="{10D262A1-F93A-4FDE-B2A6-DB5598442F89}"/>
          </ac:spMkLst>
        </pc:spChg>
        <pc:spChg chg="add del mod">
          <ac:chgData name="James Worcester" userId="cadb40f9-a60d-4670-8955-bf48c30f1d81" providerId="ADAL" clId="{B4441A9A-5F80-4C41-A8A5-26676BDD4E1F}" dt="2022-04-23T04:25:09.058" v="4240" actId="478"/>
          <ac:spMkLst>
            <pc:docMk/>
            <pc:sldMk cId="2116721167" sldId="257"/>
            <ac:spMk id="6" creationId="{C89330D5-AB04-4B7E-9A3A-8025805CD28F}"/>
          </ac:spMkLst>
        </pc:spChg>
        <pc:spChg chg="add del mod">
          <ac:chgData name="James Worcester" userId="cadb40f9-a60d-4670-8955-bf48c30f1d81" providerId="ADAL" clId="{B4441A9A-5F80-4C41-A8A5-26676BDD4E1F}" dt="2022-04-23T04:25:02.359" v="4236" actId="478"/>
          <ac:spMkLst>
            <pc:docMk/>
            <pc:sldMk cId="2116721167" sldId="257"/>
            <ac:spMk id="7" creationId="{F998B8FE-D893-464A-9123-5882323EBA87}"/>
          </ac:spMkLst>
        </pc:spChg>
        <pc:spChg chg="add del mod">
          <ac:chgData name="James Worcester" userId="cadb40f9-a60d-4670-8955-bf48c30f1d81" providerId="ADAL" clId="{B4441A9A-5F80-4C41-A8A5-26676BDD4E1F}" dt="2022-04-23T04:24:49.520" v="4230" actId="478"/>
          <ac:spMkLst>
            <pc:docMk/>
            <pc:sldMk cId="2116721167" sldId="257"/>
            <ac:spMk id="8" creationId="{AC783240-9B2E-43F2-86B4-8082C211E7E2}"/>
          </ac:spMkLst>
        </pc:spChg>
        <pc:spChg chg="add mod">
          <ac:chgData name="James Worcester" userId="cadb40f9-a60d-4670-8955-bf48c30f1d81" providerId="ADAL" clId="{B4441A9A-5F80-4C41-A8A5-26676BDD4E1F}" dt="2022-04-23T04:33:18.756" v="4318" actId="208"/>
          <ac:spMkLst>
            <pc:docMk/>
            <pc:sldMk cId="2116721167" sldId="257"/>
            <ac:spMk id="9" creationId="{6E180F7C-C185-4993-8165-E6A4D8CE9200}"/>
          </ac:spMkLst>
        </pc:spChg>
        <pc:spChg chg="add del mod">
          <ac:chgData name="James Worcester" userId="cadb40f9-a60d-4670-8955-bf48c30f1d81" providerId="ADAL" clId="{B4441A9A-5F80-4C41-A8A5-26676BDD4E1F}" dt="2022-04-23T04:26:48.500" v="4263" actId="478"/>
          <ac:spMkLst>
            <pc:docMk/>
            <pc:sldMk cId="2116721167" sldId="257"/>
            <ac:spMk id="10" creationId="{5C4BD506-907F-4277-8FB9-7B940C0F4882}"/>
          </ac:spMkLst>
        </pc:spChg>
        <pc:spChg chg="add del mod">
          <ac:chgData name="James Worcester" userId="cadb40f9-a60d-4670-8955-bf48c30f1d81" providerId="ADAL" clId="{B4441A9A-5F80-4C41-A8A5-26676BDD4E1F}" dt="2022-04-23T04:27:08.683" v="4271" actId="478"/>
          <ac:spMkLst>
            <pc:docMk/>
            <pc:sldMk cId="2116721167" sldId="257"/>
            <ac:spMk id="11" creationId="{DBC2E115-7BE7-4A08-933B-C604A7E6CE1D}"/>
          </ac:spMkLst>
        </pc:spChg>
        <pc:spChg chg="add del mod">
          <ac:chgData name="James Worcester" userId="cadb40f9-a60d-4670-8955-bf48c30f1d81" providerId="ADAL" clId="{B4441A9A-5F80-4C41-A8A5-26676BDD4E1F}" dt="2022-04-23T04:27:24.731" v="4278" actId="478"/>
          <ac:spMkLst>
            <pc:docMk/>
            <pc:sldMk cId="2116721167" sldId="257"/>
            <ac:spMk id="12" creationId="{89B5377D-6124-4CE8-BF17-7725CA2D14DB}"/>
          </ac:spMkLst>
        </pc:spChg>
        <pc:spChg chg="add del mod">
          <ac:chgData name="James Worcester" userId="cadb40f9-a60d-4670-8955-bf48c30f1d81" providerId="ADAL" clId="{B4441A9A-5F80-4C41-A8A5-26676BDD4E1F}" dt="2022-04-23T04:27:36.378" v="4283" actId="478"/>
          <ac:spMkLst>
            <pc:docMk/>
            <pc:sldMk cId="2116721167" sldId="257"/>
            <ac:spMk id="13" creationId="{F3FC462A-8315-4B18-8EF1-0AD5023CEC04}"/>
          </ac:spMkLst>
        </pc:spChg>
        <pc:spChg chg="add mod">
          <ac:chgData name="James Worcester" userId="cadb40f9-a60d-4670-8955-bf48c30f1d81" providerId="ADAL" clId="{B4441A9A-5F80-4C41-A8A5-26676BDD4E1F}" dt="2022-04-23T04:21:05.825" v="4190"/>
          <ac:spMkLst>
            <pc:docMk/>
            <pc:sldMk cId="2116721167" sldId="257"/>
            <ac:spMk id="18" creationId="{EC6FE63A-9FA5-4C65-B0D4-E508061D8AB4}"/>
          </ac:spMkLst>
        </pc:spChg>
        <pc:spChg chg="add mod">
          <ac:chgData name="James Worcester" userId="cadb40f9-a60d-4670-8955-bf48c30f1d81" providerId="ADAL" clId="{B4441A9A-5F80-4C41-A8A5-26676BDD4E1F}" dt="2022-04-23T04:21:05.825" v="4190"/>
          <ac:spMkLst>
            <pc:docMk/>
            <pc:sldMk cId="2116721167" sldId="257"/>
            <ac:spMk id="19" creationId="{0FD06749-F8B6-4454-8031-EDB83D8990E9}"/>
          </ac:spMkLst>
        </pc:spChg>
        <pc:spChg chg="add mod ord">
          <ac:chgData name="James Worcester" userId="cadb40f9-a60d-4670-8955-bf48c30f1d81" providerId="ADAL" clId="{B4441A9A-5F80-4C41-A8A5-26676BDD4E1F}" dt="2022-04-23T04:33:18.756" v="4318" actId="208"/>
          <ac:spMkLst>
            <pc:docMk/>
            <pc:sldMk cId="2116721167" sldId="257"/>
            <ac:spMk id="21" creationId="{75ACF638-F7DE-4822-822C-93DC23665035}"/>
          </ac:spMkLst>
        </pc:spChg>
        <pc:spChg chg="add mod ord">
          <ac:chgData name="James Worcester" userId="cadb40f9-a60d-4670-8955-bf48c30f1d81" providerId="ADAL" clId="{B4441A9A-5F80-4C41-A8A5-26676BDD4E1F}" dt="2022-04-23T04:33:18.756" v="4318" actId="208"/>
          <ac:spMkLst>
            <pc:docMk/>
            <pc:sldMk cId="2116721167" sldId="257"/>
            <ac:spMk id="22" creationId="{345BF648-0F62-492A-9B3C-13BC610E90F5}"/>
          </ac:spMkLst>
        </pc:spChg>
        <pc:spChg chg="add mod ord">
          <ac:chgData name="James Worcester" userId="cadb40f9-a60d-4670-8955-bf48c30f1d81" providerId="ADAL" clId="{B4441A9A-5F80-4C41-A8A5-26676BDD4E1F}" dt="2022-04-23T04:33:18.756" v="4318" actId="208"/>
          <ac:spMkLst>
            <pc:docMk/>
            <pc:sldMk cId="2116721167" sldId="257"/>
            <ac:spMk id="23" creationId="{B30A2493-E6DB-4B09-95F3-3E261A5D0FE8}"/>
          </ac:spMkLst>
        </pc:spChg>
        <pc:spChg chg="add mod ord">
          <ac:chgData name="James Worcester" userId="cadb40f9-a60d-4670-8955-bf48c30f1d81" providerId="ADAL" clId="{B4441A9A-5F80-4C41-A8A5-26676BDD4E1F}" dt="2022-04-23T04:33:18.756" v="4318" actId="208"/>
          <ac:spMkLst>
            <pc:docMk/>
            <pc:sldMk cId="2116721167" sldId="257"/>
            <ac:spMk id="24" creationId="{AC55B323-D1F5-45BA-804D-3FD6B4693443}"/>
          </ac:spMkLst>
        </pc:spChg>
        <pc:spChg chg="add mod">
          <ac:chgData name="James Worcester" userId="cadb40f9-a60d-4670-8955-bf48c30f1d81" providerId="ADAL" clId="{B4441A9A-5F80-4C41-A8A5-26676BDD4E1F}" dt="2022-04-23T04:33:18.756" v="4318" actId="208"/>
          <ac:spMkLst>
            <pc:docMk/>
            <pc:sldMk cId="2116721167" sldId="257"/>
            <ac:spMk id="25" creationId="{9F802997-6F90-421E-BF2F-04FCAC19669E}"/>
          </ac:spMkLst>
        </pc:spChg>
        <pc:spChg chg="add del">
          <ac:chgData name="James Worcester" userId="cadb40f9-a60d-4670-8955-bf48c30f1d81" providerId="ADAL" clId="{B4441A9A-5F80-4C41-A8A5-26676BDD4E1F}" dt="2022-04-23T04:26:51.350" v="4265" actId="22"/>
          <ac:spMkLst>
            <pc:docMk/>
            <pc:sldMk cId="2116721167" sldId="257"/>
            <ac:spMk id="27" creationId="{238ECD10-C846-4BF1-9CDF-13B002B9E7E4}"/>
          </ac:spMkLst>
        </pc:spChg>
        <pc:spChg chg="add mod">
          <ac:chgData name="James Worcester" userId="cadb40f9-a60d-4670-8955-bf48c30f1d81" providerId="ADAL" clId="{B4441A9A-5F80-4C41-A8A5-26676BDD4E1F}" dt="2022-04-23T04:33:18.756" v="4318" actId="208"/>
          <ac:spMkLst>
            <pc:docMk/>
            <pc:sldMk cId="2116721167" sldId="257"/>
            <ac:spMk id="28" creationId="{AF12C46E-1BD8-4BDC-998D-2B6EA3E2B924}"/>
          </ac:spMkLst>
        </pc:spChg>
        <pc:spChg chg="add mod">
          <ac:chgData name="James Worcester" userId="cadb40f9-a60d-4670-8955-bf48c30f1d81" providerId="ADAL" clId="{B4441A9A-5F80-4C41-A8A5-26676BDD4E1F}" dt="2022-04-23T04:33:18.756" v="4318" actId="208"/>
          <ac:spMkLst>
            <pc:docMk/>
            <pc:sldMk cId="2116721167" sldId="257"/>
            <ac:spMk id="29" creationId="{AB54A3DA-63D5-4DDC-AA3E-4543CEDCD2C5}"/>
          </ac:spMkLst>
        </pc:spChg>
        <pc:spChg chg="add mod">
          <ac:chgData name="James Worcester" userId="cadb40f9-a60d-4670-8955-bf48c30f1d81" providerId="ADAL" clId="{B4441A9A-5F80-4C41-A8A5-26676BDD4E1F}" dt="2022-04-23T04:33:18.756" v="4318" actId="208"/>
          <ac:spMkLst>
            <pc:docMk/>
            <pc:sldMk cId="2116721167" sldId="257"/>
            <ac:spMk id="30" creationId="{3CE5C15D-014F-4F50-88B0-731A9D01BE3A}"/>
          </ac:spMkLst>
        </pc:spChg>
        <pc:spChg chg="add del mod">
          <ac:chgData name="James Worcester" userId="cadb40f9-a60d-4670-8955-bf48c30f1d81" providerId="ADAL" clId="{B4441A9A-5F80-4C41-A8A5-26676BDD4E1F}" dt="2022-04-23T04:33:25.604" v="4321" actId="478"/>
          <ac:spMkLst>
            <pc:docMk/>
            <pc:sldMk cId="2116721167" sldId="257"/>
            <ac:spMk id="32" creationId="{A14DB23F-248F-46A2-9BAE-ABDC806124FE}"/>
          </ac:spMkLst>
        </pc:spChg>
        <pc:grpChg chg="add mod">
          <ac:chgData name="James Worcester" userId="cadb40f9-a60d-4670-8955-bf48c30f1d81" providerId="ADAL" clId="{B4441A9A-5F80-4C41-A8A5-26676BDD4E1F}" dt="2022-04-23T04:21:05.825" v="4190"/>
          <ac:grpSpMkLst>
            <pc:docMk/>
            <pc:sldMk cId="2116721167" sldId="257"/>
            <ac:grpSpMk id="17" creationId="{0F724152-536A-4F98-99C1-66EFD0899AA3}"/>
          </ac:grpSpMkLst>
        </pc:grpChg>
        <pc:graphicFrameChg chg="add del mod">
          <ac:chgData name="James Worcester" userId="cadb40f9-a60d-4670-8955-bf48c30f1d81" providerId="ADAL" clId="{B4441A9A-5F80-4C41-A8A5-26676BDD4E1F}" dt="2022-04-23T04:21:06.723" v="4192" actId="12084"/>
          <ac:graphicFrameMkLst>
            <pc:docMk/>
            <pc:sldMk cId="2116721167" sldId="257"/>
            <ac:graphicFrameMk id="16" creationId="{A6250582-4073-4D8C-8028-3BF79D26EEA0}"/>
          </ac:graphicFrameMkLst>
        </pc:graphicFrameChg>
        <pc:graphicFrameChg chg="add del mod">
          <ac:chgData name="James Worcester" userId="cadb40f9-a60d-4670-8955-bf48c30f1d81" providerId="ADAL" clId="{B4441A9A-5F80-4C41-A8A5-26676BDD4E1F}" dt="2022-04-23T04:22:11.239" v="4210" actId="12084"/>
          <ac:graphicFrameMkLst>
            <pc:docMk/>
            <pc:sldMk cId="2116721167" sldId="257"/>
            <ac:graphicFrameMk id="20" creationId="{928417A9-B2EB-425E-BD92-D61D93FEAE4D}"/>
          </ac:graphicFrameMkLst>
        </pc:graphicFrameChg>
        <pc:picChg chg="del">
          <ac:chgData name="James Worcester" userId="cadb40f9-a60d-4670-8955-bf48c30f1d81" providerId="ADAL" clId="{B4441A9A-5F80-4C41-A8A5-26676BDD4E1F}" dt="2022-04-24T23:43:51.079" v="5864" actId="478"/>
          <ac:picMkLst>
            <pc:docMk/>
            <pc:sldMk cId="2116721167" sldId="257"/>
            <ac:picMk id="3" creationId="{B2FDAE85-0F59-4C33-EEAE-0400D674F40D}"/>
          </ac:picMkLst>
        </pc:picChg>
        <pc:picChg chg="add del mod">
          <ac:chgData name="James Worcester" userId="cadb40f9-a60d-4670-8955-bf48c30f1d81" providerId="ADAL" clId="{B4441A9A-5F80-4C41-A8A5-26676BDD4E1F}" dt="2022-04-23T04:33:18.756" v="4318" actId="208"/>
          <ac:picMkLst>
            <pc:docMk/>
            <pc:sldMk cId="2116721167" sldId="257"/>
            <ac:picMk id="15" creationId="{90A1CCD4-9A53-4114-9C13-1CCA20003DBC}"/>
          </ac:picMkLst>
        </pc:picChg>
        <pc:picChg chg="add mod">
          <ac:chgData name="James Worcester" userId="cadb40f9-a60d-4670-8955-bf48c30f1d81" providerId="ADAL" clId="{B4441A9A-5F80-4C41-A8A5-26676BDD4E1F}" dt="2022-04-24T23:43:53.340" v="5865" actId="1076"/>
          <ac:picMkLst>
            <pc:docMk/>
            <pc:sldMk cId="2116721167" sldId="257"/>
            <ac:picMk id="16" creationId="{E5282F5B-0582-457A-9D01-08F348A10C72}"/>
          </ac:picMkLst>
        </pc:picChg>
        <pc:picChg chg="add del mod">
          <ac:chgData name="James Worcester" userId="cadb40f9-a60d-4670-8955-bf48c30f1d81" providerId="ADAL" clId="{B4441A9A-5F80-4C41-A8A5-26676BDD4E1F}" dt="2022-04-23T04:29:13.436" v="4300" actId="478"/>
          <ac:picMkLst>
            <pc:docMk/>
            <pc:sldMk cId="2116721167" sldId="257"/>
            <ac:picMk id="31" creationId="{E96DEDE2-8643-428E-BA97-C5BF3A00DE65}"/>
          </ac:picMkLst>
        </pc:picChg>
        <pc:picChg chg="add mod">
          <ac:chgData name="James Worcester" userId="cadb40f9-a60d-4670-8955-bf48c30f1d81" providerId="ADAL" clId="{B4441A9A-5F80-4C41-A8A5-26676BDD4E1F}" dt="2022-04-23T04:37:05.958" v="4364" actId="1076"/>
          <ac:picMkLst>
            <pc:docMk/>
            <pc:sldMk cId="2116721167" sldId="257"/>
            <ac:picMk id="33" creationId="{9D47BE05-7133-4AAA-950E-FCEA990F7B8A}"/>
          </ac:picMkLst>
        </pc:picChg>
      </pc:sldChg>
      <pc:sldChg chg="addSp delSp modSp new mod ord setBg setClrOvrMap delDesignElem">
        <pc:chgData name="James Worcester" userId="cadb40f9-a60d-4670-8955-bf48c30f1d81" providerId="ADAL" clId="{B4441A9A-5F80-4C41-A8A5-26676BDD4E1F}" dt="2022-04-23T05:59:20.217" v="5827" actId="20577"/>
        <pc:sldMkLst>
          <pc:docMk/>
          <pc:sldMk cId="3038303195" sldId="258"/>
        </pc:sldMkLst>
        <pc:spChg chg="del mod">
          <ac:chgData name="James Worcester" userId="cadb40f9-a60d-4670-8955-bf48c30f1d81" providerId="ADAL" clId="{B4441A9A-5F80-4C41-A8A5-26676BDD4E1F}" dt="2022-04-23T04:38:19.827" v="4403" actId="478"/>
          <ac:spMkLst>
            <pc:docMk/>
            <pc:sldMk cId="3038303195" sldId="258"/>
            <ac:spMk id="2" creationId="{C3C5B3B3-184F-4005-ACF0-DC6ABB028948}"/>
          </ac:spMkLst>
        </pc:spChg>
        <pc:spChg chg="add del mod">
          <ac:chgData name="James Worcester" userId="cadb40f9-a60d-4670-8955-bf48c30f1d81" providerId="ADAL" clId="{B4441A9A-5F80-4C41-A8A5-26676BDD4E1F}" dt="2022-04-20T07:07:17.970" v="1455" actId="26606"/>
          <ac:spMkLst>
            <pc:docMk/>
            <pc:sldMk cId="3038303195" sldId="258"/>
            <ac:spMk id="3" creationId="{98A1920B-0B26-4AE1-A4C6-66FF0F80EB89}"/>
          </ac:spMkLst>
        </pc:spChg>
        <pc:spChg chg="add del mod">
          <ac:chgData name="James Worcester" userId="cadb40f9-a60d-4670-8955-bf48c30f1d81" providerId="ADAL" clId="{B4441A9A-5F80-4C41-A8A5-26676BDD4E1F}" dt="2022-04-23T04:38:17.678" v="4401" actId="478"/>
          <ac:spMkLst>
            <pc:docMk/>
            <pc:sldMk cId="3038303195" sldId="258"/>
            <ac:spMk id="4" creationId="{24D8ABE9-3FC6-4B97-B5D2-042C1BFA2097}"/>
          </ac:spMkLst>
        </pc:spChg>
        <pc:spChg chg="add del mod">
          <ac:chgData name="James Worcester" userId="cadb40f9-a60d-4670-8955-bf48c30f1d81" providerId="ADAL" clId="{B4441A9A-5F80-4C41-A8A5-26676BDD4E1F}" dt="2022-04-23T04:38:24.591" v="4404" actId="478"/>
          <ac:spMkLst>
            <pc:docMk/>
            <pc:sldMk cId="3038303195" sldId="258"/>
            <ac:spMk id="5" creationId="{0B93772D-EF66-4DDB-8E9B-DB12093B930C}"/>
          </ac:spMkLst>
        </pc:spChg>
        <pc:spChg chg="add del mod">
          <ac:chgData name="James Worcester" userId="cadb40f9-a60d-4670-8955-bf48c30f1d81" providerId="ADAL" clId="{B4441A9A-5F80-4C41-A8A5-26676BDD4E1F}" dt="2022-04-23T04:38:59.628" v="4408"/>
          <ac:spMkLst>
            <pc:docMk/>
            <pc:sldMk cId="3038303195" sldId="258"/>
            <ac:spMk id="6" creationId="{7A24ADA7-3DE6-412F-B11B-43851A94A59E}"/>
          </ac:spMkLst>
        </pc:spChg>
        <pc:spChg chg="add del mod">
          <ac:chgData name="James Worcester" userId="cadb40f9-a60d-4670-8955-bf48c30f1d81" providerId="ADAL" clId="{B4441A9A-5F80-4C41-A8A5-26676BDD4E1F}" dt="2022-04-23T04:39:23.303" v="4425" actId="478"/>
          <ac:spMkLst>
            <pc:docMk/>
            <pc:sldMk cId="3038303195" sldId="258"/>
            <ac:spMk id="8" creationId="{33323A06-C3BA-49BC-91DC-864472641A1B}"/>
          </ac:spMkLst>
        </pc:spChg>
        <pc:spChg chg="add del">
          <ac:chgData name="James Worcester" userId="cadb40f9-a60d-4670-8955-bf48c30f1d81" providerId="ADAL" clId="{B4441A9A-5F80-4C41-A8A5-26676BDD4E1F}" dt="2022-04-20T07:29:04.284" v="1624" actId="26606"/>
          <ac:spMkLst>
            <pc:docMk/>
            <pc:sldMk cId="3038303195" sldId="258"/>
            <ac:spMk id="15" creationId="{2E442304-DDBD-4F7B-8017-36BCC863FB40}"/>
          </ac:spMkLst>
        </pc:spChg>
        <pc:spChg chg="add del">
          <ac:chgData name="James Worcester" userId="cadb40f9-a60d-4670-8955-bf48c30f1d81" providerId="ADAL" clId="{B4441A9A-5F80-4C41-A8A5-26676BDD4E1F}" dt="2022-04-20T07:28:50.968" v="1618" actId="26606"/>
          <ac:spMkLst>
            <pc:docMk/>
            <pc:sldMk cId="3038303195" sldId="258"/>
            <ac:spMk id="17" creationId="{B819A166-7571-4003-A6B8-B62034C3ED30}"/>
          </ac:spMkLst>
        </pc:spChg>
        <pc:spChg chg="add del">
          <ac:chgData name="James Worcester" userId="cadb40f9-a60d-4670-8955-bf48c30f1d81" providerId="ADAL" clId="{B4441A9A-5F80-4C41-A8A5-26676BDD4E1F}" dt="2022-04-20T07:28:58.819" v="1620" actId="26606"/>
          <ac:spMkLst>
            <pc:docMk/>
            <pc:sldMk cId="3038303195" sldId="258"/>
            <ac:spMk id="18" creationId="{B50AB553-2A96-4A92-96F2-93548E096954}"/>
          </ac:spMkLst>
        </pc:spChg>
        <pc:spChg chg="add del">
          <ac:chgData name="James Worcester" userId="cadb40f9-a60d-4670-8955-bf48c30f1d81" providerId="ADAL" clId="{B4441A9A-5F80-4C41-A8A5-26676BDD4E1F}" dt="2022-04-20T07:29:04.284" v="1624" actId="26606"/>
          <ac:spMkLst>
            <pc:docMk/>
            <pc:sldMk cId="3038303195" sldId="258"/>
            <ac:spMk id="19" creationId="{5E107275-3853-46FD-A241-DE4355A42675}"/>
          </ac:spMkLst>
        </pc:spChg>
        <pc:spChg chg="add del">
          <ac:chgData name="James Worcester" userId="cadb40f9-a60d-4670-8955-bf48c30f1d81" providerId="ADAL" clId="{B4441A9A-5F80-4C41-A8A5-26676BDD4E1F}" dt="2022-04-20T07:29:05.656" v="1626" actId="26606"/>
          <ac:spMkLst>
            <pc:docMk/>
            <pc:sldMk cId="3038303195" sldId="258"/>
            <ac:spMk id="21" creationId="{DCC231C8-C761-4B31-9B1C-C6D19248C6B3}"/>
          </ac:spMkLst>
        </pc:spChg>
        <pc:spChg chg="add del">
          <ac:chgData name="James Worcester" userId="cadb40f9-a60d-4670-8955-bf48c30f1d81" providerId="ADAL" clId="{B4441A9A-5F80-4C41-A8A5-26676BDD4E1F}" dt="2022-04-20T07:29:06.208" v="1628" actId="26606"/>
          <ac:spMkLst>
            <pc:docMk/>
            <pc:sldMk cId="3038303195" sldId="258"/>
            <ac:spMk id="26" creationId="{42285737-90EE-47DC-AC80-8AE156B11969}"/>
          </ac:spMkLst>
        </pc:spChg>
        <pc:spChg chg="add del">
          <ac:chgData name="James Worcester" userId="cadb40f9-a60d-4670-8955-bf48c30f1d81" providerId="ADAL" clId="{B4441A9A-5F80-4C41-A8A5-26676BDD4E1F}" dt="2022-04-20T07:29:07.592" v="1630" actId="26606"/>
          <ac:spMkLst>
            <pc:docMk/>
            <pc:sldMk cId="3038303195" sldId="258"/>
            <ac:spMk id="30" creationId="{42285737-90EE-47DC-AC80-8AE156B11969}"/>
          </ac:spMkLst>
        </pc:spChg>
        <pc:spChg chg="add del">
          <ac:chgData name="James Worcester" userId="cadb40f9-a60d-4670-8955-bf48c30f1d81" providerId="ADAL" clId="{B4441A9A-5F80-4C41-A8A5-26676BDD4E1F}" dt="2022-04-20T07:29:08.073" v="1632" actId="26606"/>
          <ac:spMkLst>
            <pc:docMk/>
            <pc:sldMk cId="3038303195" sldId="258"/>
            <ac:spMk id="35" creationId="{B50AB553-2A96-4A92-96F2-93548E096954}"/>
          </ac:spMkLst>
        </pc:spChg>
        <pc:spChg chg="add del">
          <ac:chgData name="James Worcester" userId="cadb40f9-a60d-4670-8955-bf48c30f1d81" providerId="ADAL" clId="{B4441A9A-5F80-4C41-A8A5-26676BDD4E1F}" dt="2022-04-20T07:29:44.897" v="1672" actId="26606"/>
          <ac:spMkLst>
            <pc:docMk/>
            <pc:sldMk cId="3038303195" sldId="258"/>
            <ac:spMk id="37" creationId="{B819A166-7571-4003-A6B8-B62034C3ED30}"/>
          </ac:spMkLst>
        </pc:spChg>
        <pc:spChg chg="add del">
          <ac:chgData name="James Worcester" userId="cadb40f9-a60d-4670-8955-bf48c30f1d81" providerId="ADAL" clId="{B4441A9A-5F80-4C41-A8A5-26676BDD4E1F}" dt="2022-04-20T07:29:29.404" v="1649" actId="26606"/>
          <ac:spMkLst>
            <pc:docMk/>
            <pc:sldMk cId="3038303195" sldId="258"/>
            <ac:spMk id="42" creationId="{955A2079-FA98-4876-80F0-72364A7D2EA4}"/>
          </ac:spMkLst>
        </pc:spChg>
        <pc:spChg chg="add del">
          <ac:chgData name="James Worcester" userId="cadb40f9-a60d-4670-8955-bf48c30f1d81" providerId="ADAL" clId="{B4441A9A-5F80-4C41-A8A5-26676BDD4E1F}" dt="2022-04-20T07:29:28.671" v="1647" actId="26606"/>
          <ac:spMkLst>
            <pc:docMk/>
            <pc:sldMk cId="3038303195" sldId="258"/>
            <ac:spMk id="43" creationId="{B50AB553-2A96-4A92-96F2-93548E096954}"/>
          </ac:spMkLst>
        </pc:spChg>
        <pc:spChg chg="add del">
          <ac:chgData name="James Worcester" userId="cadb40f9-a60d-4670-8955-bf48c30f1d81" providerId="ADAL" clId="{B4441A9A-5F80-4C41-A8A5-26676BDD4E1F}" dt="2022-04-20T07:29:30.212" v="1651" actId="26606"/>
          <ac:spMkLst>
            <pc:docMk/>
            <pc:sldMk cId="3038303195" sldId="258"/>
            <ac:spMk id="44" creationId="{5E107275-3853-46FD-A241-DE4355A42675}"/>
          </ac:spMkLst>
        </pc:spChg>
        <pc:spChg chg="add del">
          <ac:chgData name="James Worcester" userId="cadb40f9-a60d-4670-8955-bf48c30f1d81" providerId="ADAL" clId="{B4441A9A-5F80-4C41-A8A5-26676BDD4E1F}" dt="2022-04-20T07:29:30.212" v="1651" actId="26606"/>
          <ac:spMkLst>
            <pc:docMk/>
            <pc:sldMk cId="3038303195" sldId="258"/>
            <ac:spMk id="45" creationId="{2E442304-DDBD-4F7B-8017-36BCC863FB40}"/>
          </ac:spMkLst>
        </pc:spChg>
        <pc:spChg chg="add del">
          <ac:chgData name="James Worcester" userId="cadb40f9-a60d-4670-8955-bf48c30f1d81" providerId="ADAL" clId="{B4441A9A-5F80-4C41-A8A5-26676BDD4E1F}" dt="2022-04-20T07:29:30.847" v="1653" actId="26606"/>
          <ac:spMkLst>
            <pc:docMk/>
            <pc:sldMk cId="3038303195" sldId="258"/>
            <ac:spMk id="67" creationId="{D55CD764-972B-4CA5-A885-53E55C63E174}"/>
          </ac:spMkLst>
        </pc:spChg>
        <pc:spChg chg="add del">
          <ac:chgData name="James Worcester" userId="cadb40f9-a60d-4670-8955-bf48c30f1d81" providerId="ADAL" clId="{B4441A9A-5F80-4C41-A8A5-26676BDD4E1F}" dt="2022-04-20T07:29:30.847" v="1653" actId="26606"/>
          <ac:spMkLst>
            <pc:docMk/>
            <pc:sldMk cId="3038303195" sldId="258"/>
            <ac:spMk id="68" creationId="{E3E51905-F374-4E1A-97CF-B741584B74D5}"/>
          </ac:spMkLst>
        </pc:spChg>
        <pc:spChg chg="add del">
          <ac:chgData name="James Worcester" userId="cadb40f9-a60d-4670-8955-bf48c30f1d81" providerId="ADAL" clId="{B4441A9A-5F80-4C41-A8A5-26676BDD4E1F}" dt="2022-04-20T07:29:30.847" v="1653" actId="26606"/>
          <ac:spMkLst>
            <pc:docMk/>
            <pc:sldMk cId="3038303195" sldId="258"/>
            <ac:spMk id="69" creationId="{34165AB3-7006-4430-BCE3-25476BE13322}"/>
          </ac:spMkLst>
        </pc:spChg>
        <pc:spChg chg="add del">
          <ac:chgData name="James Worcester" userId="cadb40f9-a60d-4670-8955-bf48c30f1d81" providerId="ADAL" clId="{B4441A9A-5F80-4C41-A8A5-26676BDD4E1F}" dt="2022-04-20T07:29:32.834" v="1655" actId="26606"/>
          <ac:spMkLst>
            <pc:docMk/>
            <pc:sldMk cId="3038303195" sldId="258"/>
            <ac:spMk id="71" creationId="{DCC231C8-C761-4B31-9B1C-C6D19248C6B3}"/>
          </ac:spMkLst>
        </pc:spChg>
        <pc:spChg chg="add del">
          <ac:chgData name="James Worcester" userId="cadb40f9-a60d-4670-8955-bf48c30f1d81" providerId="ADAL" clId="{B4441A9A-5F80-4C41-A8A5-26676BDD4E1F}" dt="2022-04-20T07:29:33.572" v="1657" actId="26606"/>
          <ac:spMkLst>
            <pc:docMk/>
            <pc:sldMk cId="3038303195" sldId="258"/>
            <ac:spMk id="73" creationId="{2E442304-DDBD-4F7B-8017-36BCC863FB40}"/>
          </ac:spMkLst>
        </pc:spChg>
        <pc:spChg chg="add del">
          <ac:chgData name="James Worcester" userId="cadb40f9-a60d-4670-8955-bf48c30f1d81" providerId="ADAL" clId="{B4441A9A-5F80-4C41-A8A5-26676BDD4E1F}" dt="2022-04-20T07:29:33.572" v="1657" actId="26606"/>
          <ac:spMkLst>
            <pc:docMk/>
            <pc:sldMk cId="3038303195" sldId="258"/>
            <ac:spMk id="74" creationId="{5E107275-3853-46FD-A241-DE4355A42675}"/>
          </ac:spMkLst>
        </pc:spChg>
        <pc:spChg chg="add del">
          <ac:chgData name="James Worcester" userId="cadb40f9-a60d-4670-8955-bf48c30f1d81" providerId="ADAL" clId="{B4441A9A-5F80-4C41-A8A5-26676BDD4E1F}" dt="2022-04-20T07:29:35.946" v="1659" actId="26606"/>
          <ac:spMkLst>
            <pc:docMk/>
            <pc:sldMk cId="3038303195" sldId="258"/>
            <ac:spMk id="76" creationId="{9228552E-C8B1-4A80-8448-0787CE0FC704}"/>
          </ac:spMkLst>
        </pc:spChg>
        <pc:spChg chg="add del">
          <ac:chgData name="James Worcester" userId="cadb40f9-a60d-4670-8955-bf48c30f1d81" providerId="ADAL" clId="{B4441A9A-5F80-4C41-A8A5-26676BDD4E1F}" dt="2022-04-20T07:29:37.099" v="1661" actId="26606"/>
          <ac:spMkLst>
            <pc:docMk/>
            <pc:sldMk cId="3038303195" sldId="258"/>
            <ac:spMk id="79" creationId="{B819A166-7571-4003-A6B8-B62034C3ED30}"/>
          </ac:spMkLst>
        </pc:spChg>
        <pc:spChg chg="add del">
          <ac:chgData name="James Worcester" userId="cadb40f9-a60d-4670-8955-bf48c30f1d81" providerId="ADAL" clId="{B4441A9A-5F80-4C41-A8A5-26676BDD4E1F}" dt="2022-04-20T07:29:44.261" v="1671" actId="26606"/>
          <ac:spMkLst>
            <pc:docMk/>
            <pc:sldMk cId="3038303195" sldId="258"/>
            <ac:spMk id="81" creationId="{B819A166-7571-4003-A6B8-B62034C3ED30}"/>
          </ac:spMkLst>
        </pc:spChg>
        <pc:grpChg chg="add del">
          <ac:chgData name="James Worcester" userId="cadb40f9-a60d-4670-8955-bf48c30f1d81" providerId="ADAL" clId="{B4441A9A-5F80-4C41-A8A5-26676BDD4E1F}" dt="2022-04-20T07:29:06.208" v="1628" actId="26606"/>
          <ac:grpSpMkLst>
            <pc:docMk/>
            <pc:sldMk cId="3038303195" sldId="258"/>
            <ac:grpSpMk id="27" creationId="{B57BDC17-F1B3-455F-BBF1-680AA1F25C06}"/>
          </ac:grpSpMkLst>
        </pc:grpChg>
        <pc:grpChg chg="add del">
          <ac:chgData name="James Worcester" userId="cadb40f9-a60d-4670-8955-bf48c30f1d81" providerId="ADAL" clId="{B4441A9A-5F80-4C41-A8A5-26676BDD4E1F}" dt="2022-04-20T07:29:07.592" v="1630" actId="26606"/>
          <ac:grpSpMkLst>
            <pc:docMk/>
            <pc:sldMk cId="3038303195" sldId="258"/>
            <ac:grpSpMk id="31" creationId="{B57BDC17-F1B3-455F-BBF1-680AA1F25C06}"/>
          </ac:grpSpMkLst>
        </pc:grpChg>
        <pc:grpChg chg="add del">
          <ac:chgData name="James Worcester" userId="cadb40f9-a60d-4670-8955-bf48c30f1d81" providerId="ADAL" clId="{B4441A9A-5F80-4C41-A8A5-26676BDD4E1F}" dt="2022-04-20T07:29:30.847" v="1653" actId="26606"/>
          <ac:grpSpMkLst>
            <pc:docMk/>
            <pc:sldMk cId="3038303195" sldId="258"/>
            <ac:grpSpMk id="46" creationId="{11999B20-6058-4C55-882E-A1FB050B69DD}"/>
          </ac:grpSpMkLst>
        </pc:grpChg>
        <pc:graphicFrameChg chg="add del mod">
          <ac:chgData name="James Worcester" userId="cadb40f9-a60d-4670-8955-bf48c30f1d81" providerId="ADAL" clId="{B4441A9A-5F80-4C41-A8A5-26676BDD4E1F}" dt="2022-04-20T07:07:02.970" v="1448" actId="26606"/>
          <ac:graphicFrameMkLst>
            <pc:docMk/>
            <pc:sldMk cId="3038303195" sldId="258"/>
            <ac:graphicFrameMk id="5" creationId="{94BFB765-3611-55E7-DC4A-D24321E89228}"/>
          </ac:graphicFrameMkLst>
        </pc:graphicFrameChg>
        <pc:graphicFrameChg chg="add del">
          <ac:chgData name="James Worcester" userId="cadb40f9-a60d-4670-8955-bf48c30f1d81" providerId="ADAL" clId="{B4441A9A-5F80-4C41-A8A5-26676BDD4E1F}" dt="2022-04-20T07:07:16.414" v="1450" actId="26606"/>
          <ac:graphicFrameMkLst>
            <pc:docMk/>
            <pc:sldMk cId="3038303195" sldId="258"/>
            <ac:graphicFrameMk id="6" creationId="{4B83E570-BC14-0372-D91D-594045BE4645}"/>
          </ac:graphicFrameMkLst>
        </pc:graphicFrameChg>
        <pc:graphicFrameChg chg="add del">
          <ac:chgData name="James Worcester" userId="cadb40f9-a60d-4670-8955-bf48c30f1d81" providerId="ADAL" clId="{B4441A9A-5F80-4C41-A8A5-26676BDD4E1F}" dt="2022-04-20T07:07:17.399" v="1452" actId="26606"/>
          <ac:graphicFrameMkLst>
            <pc:docMk/>
            <pc:sldMk cId="3038303195" sldId="258"/>
            <ac:graphicFrameMk id="8" creationId="{42F19285-0DA4-4BFC-CD79-01431B04F138}"/>
          </ac:graphicFrameMkLst>
        </pc:graphicFrameChg>
        <pc:graphicFrameChg chg="add del">
          <ac:chgData name="James Worcester" userId="cadb40f9-a60d-4670-8955-bf48c30f1d81" providerId="ADAL" clId="{B4441A9A-5F80-4C41-A8A5-26676BDD4E1F}" dt="2022-04-20T07:07:17.957" v="1454" actId="26606"/>
          <ac:graphicFrameMkLst>
            <pc:docMk/>
            <pc:sldMk cId="3038303195" sldId="258"/>
            <ac:graphicFrameMk id="10" creationId="{4B83E570-BC14-0372-D91D-594045BE4645}"/>
          </ac:graphicFrameMkLst>
        </pc:graphicFrameChg>
        <pc:graphicFrameChg chg="add mod modGraphic">
          <ac:chgData name="James Worcester" userId="cadb40f9-a60d-4670-8955-bf48c30f1d81" providerId="ADAL" clId="{B4441A9A-5F80-4C41-A8A5-26676BDD4E1F}" dt="2022-04-23T05:59:20.217" v="5827" actId="20577"/>
          <ac:graphicFrameMkLst>
            <pc:docMk/>
            <pc:sldMk cId="3038303195" sldId="258"/>
            <ac:graphicFrameMk id="12" creationId="{42F19285-0DA4-4BFC-CD79-01431B04F138}"/>
          </ac:graphicFrameMkLst>
        </pc:graphicFrameChg>
        <pc:picChg chg="add del">
          <ac:chgData name="James Worcester" userId="cadb40f9-a60d-4670-8955-bf48c30f1d81" providerId="ADAL" clId="{B4441A9A-5F80-4C41-A8A5-26676BDD4E1F}" dt="2022-04-20T07:28:58.819" v="1620" actId="26606"/>
          <ac:picMkLst>
            <pc:docMk/>
            <pc:sldMk cId="3038303195" sldId="258"/>
            <ac:picMk id="14" creationId="{52446A54-B749-CC95-1A96-C40CFFD8A034}"/>
          </ac:picMkLst>
        </pc:picChg>
        <pc:picChg chg="add del">
          <ac:chgData name="James Worcester" userId="cadb40f9-a60d-4670-8955-bf48c30f1d81" providerId="ADAL" clId="{B4441A9A-5F80-4C41-A8A5-26676BDD4E1F}" dt="2022-04-20T07:29:08.073" v="1632" actId="26606"/>
          <ac:picMkLst>
            <pc:docMk/>
            <pc:sldMk cId="3038303195" sldId="258"/>
            <ac:picMk id="34" creationId="{52446A54-B749-CC95-1A96-C40CFFD8A034}"/>
          </ac:picMkLst>
        </pc:picChg>
        <pc:picChg chg="add del">
          <ac:chgData name="James Worcester" userId="cadb40f9-a60d-4670-8955-bf48c30f1d81" providerId="ADAL" clId="{B4441A9A-5F80-4C41-A8A5-26676BDD4E1F}" dt="2022-04-20T07:29:28.671" v="1647" actId="26606"/>
          <ac:picMkLst>
            <pc:docMk/>
            <pc:sldMk cId="3038303195" sldId="258"/>
            <ac:picMk id="39" creationId="{66612905-8B38-83B6-5587-616C4206D370}"/>
          </ac:picMkLst>
        </pc:picChg>
        <pc:picChg chg="add del">
          <ac:chgData name="James Worcester" userId="cadb40f9-a60d-4670-8955-bf48c30f1d81" providerId="ADAL" clId="{B4441A9A-5F80-4C41-A8A5-26676BDD4E1F}" dt="2022-04-20T07:29:35.946" v="1659" actId="26606"/>
          <ac:picMkLst>
            <pc:docMk/>
            <pc:sldMk cId="3038303195" sldId="258"/>
            <ac:picMk id="77" creationId="{D10A2E82-40C6-D619-E475-CFD875C0C50C}"/>
          </ac:picMkLst>
        </pc:picChg>
      </pc:sldChg>
      <pc:sldChg chg="modSp new del mod ord">
        <pc:chgData name="James Worcester" userId="cadb40f9-a60d-4670-8955-bf48c30f1d81" providerId="ADAL" clId="{B4441A9A-5F80-4C41-A8A5-26676BDD4E1F}" dt="2022-04-20T06:40:12.024" v="730" actId="2696"/>
        <pc:sldMkLst>
          <pc:docMk/>
          <pc:sldMk cId="852391804" sldId="259"/>
        </pc:sldMkLst>
        <pc:spChg chg="mod">
          <ac:chgData name="James Worcester" userId="cadb40f9-a60d-4670-8955-bf48c30f1d81" providerId="ADAL" clId="{B4441A9A-5F80-4C41-A8A5-26676BDD4E1F}" dt="2022-04-20T06:38:44.462" v="643"/>
          <ac:spMkLst>
            <pc:docMk/>
            <pc:sldMk cId="852391804" sldId="259"/>
            <ac:spMk id="2" creationId="{B0CBBB26-406D-4276-A766-F7AB7D83ED22}"/>
          </ac:spMkLst>
        </pc:spChg>
        <pc:spChg chg="mod">
          <ac:chgData name="James Worcester" userId="cadb40f9-a60d-4670-8955-bf48c30f1d81" providerId="ADAL" clId="{B4441A9A-5F80-4C41-A8A5-26676BDD4E1F}" dt="2022-04-20T06:40:04.128" v="729" actId="20577"/>
          <ac:spMkLst>
            <pc:docMk/>
            <pc:sldMk cId="852391804" sldId="259"/>
            <ac:spMk id="3" creationId="{07B73FF0-38A2-4D48-8D90-8A31F2C9AC9B}"/>
          </ac:spMkLst>
        </pc:spChg>
      </pc:sldChg>
      <pc:sldChg chg="addSp delSp modSp new mod ord">
        <pc:chgData name="James Worcester" userId="cadb40f9-a60d-4670-8955-bf48c30f1d81" providerId="ADAL" clId="{B4441A9A-5F80-4C41-A8A5-26676BDD4E1F}" dt="2022-04-28T00:12:53.054" v="5983"/>
        <pc:sldMkLst>
          <pc:docMk/>
          <pc:sldMk cId="3243365004" sldId="259"/>
        </pc:sldMkLst>
        <pc:spChg chg="del mod">
          <ac:chgData name="James Worcester" userId="cadb40f9-a60d-4670-8955-bf48c30f1d81" providerId="ADAL" clId="{B4441A9A-5F80-4C41-A8A5-26676BDD4E1F}" dt="2022-04-23T04:46:59.432" v="4769" actId="478"/>
          <ac:spMkLst>
            <pc:docMk/>
            <pc:sldMk cId="3243365004" sldId="259"/>
            <ac:spMk id="2" creationId="{F868A71B-61AE-4EA6-AB0A-DC33B7B47130}"/>
          </ac:spMkLst>
        </pc:spChg>
        <pc:spChg chg="mod">
          <ac:chgData name="James Worcester" userId="cadb40f9-a60d-4670-8955-bf48c30f1d81" providerId="ADAL" clId="{B4441A9A-5F80-4C41-A8A5-26676BDD4E1F}" dt="2022-04-20T07:46:10.794" v="3460" actId="20577"/>
          <ac:spMkLst>
            <pc:docMk/>
            <pc:sldMk cId="3243365004" sldId="259"/>
            <ac:spMk id="3" creationId="{6E264C80-5E2A-4B27-970B-1D3A188092EB}"/>
          </ac:spMkLst>
        </pc:spChg>
        <pc:spChg chg="add del mod">
          <ac:chgData name="James Worcester" userId="cadb40f9-a60d-4670-8955-bf48c30f1d81" providerId="ADAL" clId="{B4441A9A-5F80-4C41-A8A5-26676BDD4E1F}" dt="2022-04-23T04:46:57.847" v="4768"/>
          <ac:spMkLst>
            <pc:docMk/>
            <pc:sldMk cId="3243365004" sldId="259"/>
            <ac:spMk id="4" creationId="{AFD54A73-B043-47E2-9C85-4E62F8D7A474}"/>
          </ac:spMkLst>
        </pc:spChg>
        <pc:spChg chg="add del mod">
          <ac:chgData name="James Worcester" userId="cadb40f9-a60d-4670-8955-bf48c30f1d81" providerId="ADAL" clId="{B4441A9A-5F80-4C41-A8A5-26676BDD4E1F}" dt="2022-04-23T04:46:59.961" v="4770" actId="478"/>
          <ac:spMkLst>
            <pc:docMk/>
            <pc:sldMk cId="3243365004" sldId="259"/>
            <ac:spMk id="6" creationId="{7ECA340F-6F25-423E-AAD4-76CF830A2424}"/>
          </ac:spMkLst>
        </pc:spChg>
        <pc:spChg chg="add mod">
          <ac:chgData name="James Worcester" userId="cadb40f9-a60d-4670-8955-bf48c30f1d81" providerId="ADAL" clId="{B4441A9A-5F80-4C41-A8A5-26676BDD4E1F}" dt="2022-04-23T04:47:03.510" v="4781" actId="20577"/>
          <ac:spMkLst>
            <pc:docMk/>
            <pc:sldMk cId="3243365004" sldId="259"/>
            <ac:spMk id="7" creationId="{B62D13A9-23C1-46AD-B862-409FF7BFF6C3}"/>
          </ac:spMkLst>
        </pc:spChg>
      </pc:sldChg>
      <pc:sldChg chg="addSp delSp modSp new mod ord setBg setClrOvrMap delDesignElem">
        <pc:chgData name="James Worcester" userId="cadb40f9-a60d-4670-8955-bf48c30f1d81" providerId="ADAL" clId="{B4441A9A-5F80-4C41-A8A5-26676BDD4E1F}" dt="2022-04-23T06:09:09.342" v="5847" actId="14826"/>
        <pc:sldMkLst>
          <pc:docMk/>
          <pc:sldMk cId="1024737972" sldId="260"/>
        </pc:sldMkLst>
        <pc:spChg chg="mod">
          <ac:chgData name="James Worcester" userId="cadb40f9-a60d-4670-8955-bf48c30f1d81" providerId="ADAL" clId="{B4441A9A-5F80-4C41-A8A5-26676BDD4E1F}" dt="2022-04-23T04:37:38.997" v="4366" actId="1076"/>
          <ac:spMkLst>
            <pc:docMk/>
            <pc:sldMk cId="1024737972" sldId="260"/>
            <ac:spMk id="2" creationId="{8CF0B315-61AA-468B-B14A-FA2E9732E437}"/>
          </ac:spMkLst>
        </pc:spChg>
        <pc:spChg chg="mod ord">
          <ac:chgData name="James Worcester" userId="cadb40f9-a60d-4670-8955-bf48c30f1d81" providerId="ADAL" clId="{B4441A9A-5F80-4C41-A8A5-26676BDD4E1F}" dt="2022-04-23T04:48:13.524" v="4839" actId="20577"/>
          <ac:spMkLst>
            <pc:docMk/>
            <pc:sldMk cId="1024737972" sldId="260"/>
            <ac:spMk id="3" creationId="{72F45E25-B06C-4FFA-94C2-3A88504BECAB}"/>
          </ac:spMkLst>
        </pc:spChg>
        <pc:spChg chg="add del">
          <ac:chgData name="James Worcester" userId="cadb40f9-a60d-4670-8955-bf48c30f1d81" providerId="ADAL" clId="{B4441A9A-5F80-4C41-A8A5-26676BDD4E1F}" dt="2022-04-20T06:51:46.634" v="1332" actId="22"/>
          <ac:spMkLst>
            <pc:docMk/>
            <pc:sldMk cId="1024737972" sldId="260"/>
            <ac:spMk id="5" creationId="{49369765-6998-4C62-84F6-FC7FAF81D085}"/>
          </ac:spMkLst>
        </pc:spChg>
        <pc:spChg chg="add del">
          <ac:chgData name="James Worcester" userId="cadb40f9-a60d-4670-8955-bf48c30f1d81" providerId="ADAL" clId="{B4441A9A-5F80-4C41-A8A5-26676BDD4E1F}" dt="2022-04-20T06:53:41.353" v="1334" actId="22"/>
          <ac:spMkLst>
            <pc:docMk/>
            <pc:sldMk cId="1024737972" sldId="260"/>
            <ac:spMk id="7" creationId="{66C79E5F-E093-44A7-91E5-A7A4A536371B}"/>
          </ac:spMkLst>
        </pc:spChg>
        <pc:spChg chg="add del">
          <ac:chgData name="James Worcester" userId="cadb40f9-a60d-4670-8955-bf48c30f1d81" providerId="ADAL" clId="{B4441A9A-5F80-4C41-A8A5-26676BDD4E1F}" dt="2022-04-20T06:59:46.473" v="1362" actId="22"/>
          <ac:spMkLst>
            <pc:docMk/>
            <pc:sldMk cId="1024737972" sldId="260"/>
            <ac:spMk id="17" creationId="{0B0ACCE3-9979-4BC9-9594-D78735B2CE71}"/>
          </ac:spMkLst>
        </pc:spChg>
        <pc:spChg chg="add del">
          <ac:chgData name="James Worcester" userId="cadb40f9-a60d-4670-8955-bf48c30f1d81" providerId="ADAL" clId="{B4441A9A-5F80-4C41-A8A5-26676BDD4E1F}" dt="2022-04-20T07:05:31.894" v="1414" actId="26606"/>
          <ac:spMkLst>
            <pc:docMk/>
            <pc:sldMk cId="1024737972" sldId="260"/>
            <ac:spMk id="24" creationId="{56C20283-73E0-40EC-8AD8-057F581F64C2}"/>
          </ac:spMkLst>
        </pc:spChg>
        <pc:spChg chg="add del">
          <ac:chgData name="James Worcester" userId="cadb40f9-a60d-4670-8955-bf48c30f1d81" providerId="ADAL" clId="{B4441A9A-5F80-4C41-A8A5-26676BDD4E1F}" dt="2022-04-20T07:05:31.894" v="1414" actId="26606"/>
          <ac:spMkLst>
            <pc:docMk/>
            <pc:sldMk cId="1024737972" sldId="260"/>
            <ac:spMk id="26" creationId="{3FCC729B-E528-40C3-82D3-BA4375575E87}"/>
          </ac:spMkLst>
        </pc:spChg>
        <pc:spChg chg="add del">
          <ac:chgData name="James Worcester" userId="cadb40f9-a60d-4670-8955-bf48c30f1d81" providerId="ADAL" clId="{B4441A9A-5F80-4C41-A8A5-26676BDD4E1F}" dt="2022-04-20T07:05:31.894" v="1414" actId="26606"/>
          <ac:spMkLst>
            <pc:docMk/>
            <pc:sldMk cId="1024737972" sldId="260"/>
            <ac:spMk id="28" creationId="{58F1FB8D-1842-4A04-998D-6CF047AB2790}"/>
          </ac:spMkLst>
        </pc:spChg>
        <pc:spChg chg="add del">
          <ac:chgData name="James Worcester" userId="cadb40f9-a60d-4670-8955-bf48c30f1d81" providerId="ADAL" clId="{B4441A9A-5F80-4C41-A8A5-26676BDD4E1F}" dt="2022-04-20T07:05:33.338" v="1416" actId="26606"/>
          <ac:spMkLst>
            <pc:docMk/>
            <pc:sldMk cId="1024737972" sldId="260"/>
            <ac:spMk id="30" creationId="{5E39A796-BE83-48B1-B33F-35C4A32AAB57}"/>
          </ac:spMkLst>
        </pc:spChg>
        <pc:spChg chg="add del">
          <ac:chgData name="James Worcester" userId="cadb40f9-a60d-4670-8955-bf48c30f1d81" providerId="ADAL" clId="{B4441A9A-5F80-4C41-A8A5-26676BDD4E1F}" dt="2022-04-20T07:05:33.338" v="1416" actId="26606"/>
          <ac:spMkLst>
            <pc:docMk/>
            <pc:sldMk cId="1024737972" sldId="260"/>
            <ac:spMk id="31" creationId="{72F84B47-E267-4194-8194-831DB7B5547F}"/>
          </ac:spMkLst>
        </pc:spChg>
        <pc:spChg chg="add del">
          <ac:chgData name="James Worcester" userId="cadb40f9-a60d-4670-8955-bf48c30f1d81" providerId="ADAL" clId="{B4441A9A-5F80-4C41-A8A5-26676BDD4E1F}" dt="2022-04-20T07:05:34.807" v="1418" actId="26606"/>
          <ac:spMkLst>
            <pc:docMk/>
            <pc:sldMk cId="1024737972" sldId="260"/>
            <ac:spMk id="33" creationId="{46F7435D-E3DB-47B1-BA61-B00ACC83A9DE}"/>
          </ac:spMkLst>
        </pc:spChg>
        <pc:spChg chg="add del">
          <ac:chgData name="James Worcester" userId="cadb40f9-a60d-4670-8955-bf48c30f1d81" providerId="ADAL" clId="{B4441A9A-5F80-4C41-A8A5-26676BDD4E1F}" dt="2022-04-20T07:05:34.807" v="1418" actId="26606"/>
          <ac:spMkLst>
            <pc:docMk/>
            <pc:sldMk cId="1024737972" sldId="260"/>
            <ac:spMk id="34" creationId="{F263A0B5-F8C4-4116-809F-78A768EA79A6}"/>
          </ac:spMkLst>
        </pc:spChg>
        <pc:spChg chg="add del">
          <ac:chgData name="James Worcester" userId="cadb40f9-a60d-4670-8955-bf48c30f1d81" providerId="ADAL" clId="{B4441A9A-5F80-4C41-A8A5-26676BDD4E1F}" dt="2022-04-20T07:05:36.082" v="1420" actId="26606"/>
          <ac:spMkLst>
            <pc:docMk/>
            <pc:sldMk cId="1024737972" sldId="260"/>
            <ac:spMk id="36" creationId="{131BAD53-4E89-4F62-BBB7-26359763ED39}"/>
          </ac:spMkLst>
        </pc:spChg>
        <pc:spChg chg="add del">
          <ac:chgData name="James Worcester" userId="cadb40f9-a60d-4670-8955-bf48c30f1d81" providerId="ADAL" clId="{B4441A9A-5F80-4C41-A8A5-26676BDD4E1F}" dt="2022-04-20T07:05:36.082" v="1420" actId="26606"/>
          <ac:spMkLst>
            <pc:docMk/>
            <pc:sldMk cId="1024737972" sldId="260"/>
            <ac:spMk id="37" creationId="{62756DA2-40EB-4C6F-B962-5822FFB54FB6}"/>
          </ac:spMkLst>
        </pc:spChg>
        <pc:spChg chg="add del">
          <ac:chgData name="James Worcester" userId="cadb40f9-a60d-4670-8955-bf48c30f1d81" providerId="ADAL" clId="{B4441A9A-5F80-4C41-A8A5-26676BDD4E1F}" dt="2022-04-20T07:05:37.440" v="1422" actId="26606"/>
          <ac:spMkLst>
            <pc:docMk/>
            <pc:sldMk cId="1024737972" sldId="260"/>
            <ac:spMk id="39" creationId="{CEB41C5C-0F34-4DDA-9D7C-5E717F35F60C}"/>
          </ac:spMkLst>
        </pc:spChg>
        <pc:spChg chg="add del">
          <ac:chgData name="James Worcester" userId="cadb40f9-a60d-4670-8955-bf48c30f1d81" providerId="ADAL" clId="{B4441A9A-5F80-4C41-A8A5-26676BDD4E1F}" dt="2022-04-20T07:05:38.658" v="1424" actId="26606"/>
          <ac:spMkLst>
            <pc:docMk/>
            <pc:sldMk cId="1024737972" sldId="260"/>
            <ac:spMk id="42" creationId="{28D31E1B-0407-4223-9642-0B642CBF57D9}"/>
          </ac:spMkLst>
        </pc:spChg>
        <pc:spChg chg="add del">
          <ac:chgData name="James Worcester" userId="cadb40f9-a60d-4670-8955-bf48c30f1d81" providerId="ADAL" clId="{B4441A9A-5F80-4C41-A8A5-26676BDD4E1F}" dt="2022-04-20T07:05:38.658" v="1424" actId="26606"/>
          <ac:spMkLst>
            <pc:docMk/>
            <pc:sldMk cId="1024737972" sldId="260"/>
            <ac:spMk id="45" creationId="{D5B0017B-2ECA-49AF-B397-DC140825DF8D}"/>
          </ac:spMkLst>
        </pc:spChg>
        <pc:spChg chg="add del">
          <ac:chgData name="James Worcester" userId="cadb40f9-a60d-4670-8955-bf48c30f1d81" providerId="ADAL" clId="{B4441A9A-5F80-4C41-A8A5-26676BDD4E1F}" dt="2022-04-20T07:05:38.658" v="1424" actId="26606"/>
          <ac:spMkLst>
            <pc:docMk/>
            <pc:sldMk cId="1024737972" sldId="260"/>
            <ac:spMk id="46" creationId="{70E96339-907C-46C3-99AC-31179B6F0EBD}"/>
          </ac:spMkLst>
        </pc:spChg>
        <pc:spChg chg="add del">
          <ac:chgData name="James Worcester" userId="cadb40f9-a60d-4670-8955-bf48c30f1d81" providerId="ADAL" clId="{B4441A9A-5F80-4C41-A8A5-26676BDD4E1F}" dt="2022-04-20T07:05:41.772" v="1426" actId="26606"/>
          <ac:spMkLst>
            <pc:docMk/>
            <pc:sldMk cId="1024737972" sldId="260"/>
            <ac:spMk id="48" creationId="{0E3596DD-156A-473E-9BB3-C6A29F7574E9}"/>
          </ac:spMkLst>
        </pc:spChg>
        <pc:spChg chg="add del">
          <ac:chgData name="James Worcester" userId="cadb40f9-a60d-4670-8955-bf48c30f1d81" providerId="ADAL" clId="{B4441A9A-5F80-4C41-A8A5-26676BDD4E1F}" dt="2022-04-20T07:05:41.772" v="1426" actId="26606"/>
          <ac:spMkLst>
            <pc:docMk/>
            <pc:sldMk cId="1024737972" sldId="260"/>
            <ac:spMk id="49" creationId="{2C46C4D6-C474-4E92-B52E-944C1118F7B6}"/>
          </ac:spMkLst>
        </pc:spChg>
        <pc:spChg chg="add del">
          <ac:chgData name="James Worcester" userId="cadb40f9-a60d-4670-8955-bf48c30f1d81" providerId="ADAL" clId="{B4441A9A-5F80-4C41-A8A5-26676BDD4E1F}" dt="2022-04-20T07:05:42.406" v="1428" actId="26606"/>
          <ac:spMkLst>
            <pc:docMk/>
            <pc:sldMk cId="1024737972" sldId="260"/>
            <ac:spMk id="51" creationId="{743AA782-23D1-4521-8CAD-47662984AA08}"/>
          </ac:spMkLst>
        </pc:spChg>
        <pc:spChg chg="add del">
          <ac:chgData name="James Worcester" userId="cadb40f9-a60d-4670-8955-bf48c30f1d81" providerId="ADAL" clId="{B4441A9A-5F80-4C41-A8A5-26676BDD4E1F}" dt="2022-04-20T07:05:42.406" v="1428" actId="26606"/>
          <ac:spMkLst>
            <pc:docMk/>
            <pc:sldMk cId="1024737972" sldId="260"/>
            <ac:spMk id="52" creationId="{650D18FE-0824-4A46-B22C-A86B52E5780A}"/>
          </ac:spMkLst>
        </pc:spChg>
        <pc:spChg chg="add del">
          <ac:chgData name="James Worcester" userId="cadb40f9-a60d-4670-8955-bf48c30f1d81" providerId="ADAL" clId="{B4441A9A-5F80-4C41-A8A5-26676BDD4E1F}" dt="2022-04-23T04:10:45.043" v="4109" actId="26606"/>
          <ac:spMkLst>
            <pc:docMk/>
            <pc:sldMk cId="1024737972" sldId="260"/>
            <ac:spMk id="54" creationId="{0E3596DD-156A-473E-9BB3-C6A29F7574E9}"/>
          </ac:spMkLst>
        </pc:spChg>
        <pc:spChg chg="add del">
          <ac:chgData name="James Worcester" userId="cadb40f9-a60d-4670-8955-bf48c30f1d81" providerId="ADAL" clId="{B4441A9A-5F80-4C41-A8A5-26676BDD4E1F}" dt="2022-04-23T04:10:45.043" v="4109" actId="26606"/>
          <ac:spMkLst>
            <pc:docMk/>
            <pc:sldMk cId="1024737972" sldId="260"/>
            <ac:spMk id="55" creationId="{2C46C4D6-C474-4E92-B52E-944C1118F7B6}"/>
          </ac:spMkLst>
        </pc:spChg>
        <pc:spChg chg="add del">
          <ac:chgData name="James Worcester" userId="cadb40f9-a60d-4670-8955-bf48c30f1d81" providerId="ADAL" clId="{B4441A9A-5F80-4C41-A8A5-26676BDD4E1F}" dt="2022-04-23T04:10:45.043" v="4109" actId="26606"/>
          <ac:spMkLst>
            <pc:docMk/>
            <pc:sldMk cId="1024737972" sldId="260"/>
            <ac:spMk id="60" creationId="{B5FA7C47-B7C1-4D2E-AB49-ED23BA34BA83}"/>
          </ac:spMkLst>
        </pc:spChg>
        <pc:spChg chg="add del">
          <ac:chgData name="James Worcester" userId="cadb40f9-a60d-4670-8955-bf48c30f1d81" providerId="ADAL" clId="{B4441A9A-5F80-4C41-A8A5-26676BDD4E1F}" dt="2022-04-23T04:10:45.043" v="4109" actId="26606"/>
          <ac:spMkLst>
            <pc:docMk/>
            <pc:sldMk cId="1024737972" sldId="260"/>
            <ac:spMk id="62" creationId="{596EE156-ABF1-4329-A6BA-03B4254E0877}"/>
          </ac:spMkLst>
        </pc:spChg>
        <pc:spChg chg="add del">
          <ac:chgData name="James Worcester" userId="cadb40f9-a60d-4670-8955-bf48c30f1d81" providerId="ADAL" clId="{B4441A9A-5F80-4C41-A8A5-26676BDD4E1F}" dt="2022-04-23T04:10:45.043" v="4109" actId="26606"/>
          <ac:spMkLst>
            <pc:docMk/>
            <pc:sldMk cId="1024737972" sldId="260"/>
            <ac:spMk id="64" creationId="{19B9933F-AAB3-444A-8BB5-9CA194A8BC63}"/>
          </ac:spMkLst>
        </pc:spChg>
        <pc:spChg chg="add del">
          <ac:chgData name="James Worcester" userId="cadb40f9-a60d-4670-8955-bf48c30f1d81" providerId="ADAL" clId="{B4441A9A-5F80-4C41-A8A5-26676BDD4E1F}" dt="2022-04-23T04:10:45.043" v="4109" actId="26606"/>
          <ac:spMkLst>
            <pc:docMk/>
            <pc:sldMk cId="1024737972" sldId="260"/>
            <ac:spMk id="66" creationId="{7D20183A-0B1D-4A1F-89B1-ADBEDBC6E54E}"/>
          </ac:spMkLst>
        </pc:spChg>
        <pc:spChg chg="add del">
          <ac:chgData name="James Worcester" userId="cadb40f9-a60d-4670-8955-bf48c30f1d81" providerId="ADAL" clId="{B4441A9A-5F80-4C41-A8A5-26676BDD4E1F}" dt="2022-04-23T04:10:45.043" v="4109" actId="26606"/>
          <ac:spMkLst>
            <pc:docMk/>
            <pc:sldMk cId="1024737972" sldId="260"/>
            <ac:spMk id="68" creationId="{131031D3-26CD-4214-A9A4-5857EFA15A0C}"/>
          </ac:spMkLst>
        </pc:spChg>
        <pc:grpChg chg="add del">
          <ac:chgData name="James Worcester" userId="cadb40f9-a60d-4670-8955-bf48c30f1d81" providerId="ADAL" clId="{B4441A9A-5F80-4C41-A8A5-26676BDD4E1F}" dt="2022-04-20T07:05:38.658" v="1424" actId="26606"/>
          <ac:grpSpMkLst>
            <pc:docMk/>
            <pc:sldMk cId="1024737972" sldId="260"/>
            <ac:grpSpMk id="43" creationId="{AE1C45F0-260A-458C-96ED-C1F6D2151219}"/>
          </ac:grpSpMkLst>
        </pc:grpChg>
        <pc:picChg chg="add del mod">
          <ac:chgData name="James Worcester" userId="cadb40f9-a60d-4670-8955-bf48c30f1d81" providerId="ADAL" clId="{B4441A9A-5F80-4C41-A8A5-26676BDD4E1F}" dt="2022-04-20T06:56:54.005" v="1337" actId="478"/>
          <ac:picMkLst>
            <pc:docMk/>
            <pc:sldMk cId="1024737972" sldId="260"/>
            <ac:picMk id="9" creationId="{5A6BB035-5A58-485B-93E0-FCE37AFDA8F8}"/>
          </ac:picMkLst>
        </pc:picChg>
        <pc:picChg chg="add del mod">
          <ac:chgData name="James Worcester" userId="cadb40f9-a60d-4670-8955-bf48c30f1d81" providerId="ADAL" clId="{B4441A9A-5F80-4C41-A8A5-26676BDD4E1F}" dt="2022-04-20T06:57:19.347" v="1343" actId="22"/>
          <ac:picMkLst>
            <pc:docMk/>
            <pc:sldMk cId="1024737972" sldId="260"/>
            <ac:picMk id="11" creationId="{AF5689D6-330E-42E6-92F7-6B68A81ED37F}"/>
          </ac:picMkLst>
        </pc:picChg>
        <pc:picChg chg="add del mod">
          <ac:chgData name="James Worcester" userId="cadb40f9-a60d-4670-8955-bf48c30f1d81" providerId="ADAL" clId="{B4441A9A-5F80-4C41-A8A5-26676BDD4E1F}" dt="2022-04-20T06:58:14.863" v="1352"/>
          <ac:picMkLst>
            <pc:docMk/>
            <pc:sldMk cId="1024737972" sldId="260"/>
            <ac:picMk id="13" creationId="{210AADC9-FF7E-4F59-9996-BA395121AE12}"/>
          </ac:picMkLst>
        </pc:picChg>
        <pc:picChg chg="add del mod">
          <ac:chgData name="James Worcester" userId="cadb40f9-a60d-4670-8955-bf48c30f1d81" providerId="ADAL" clId="{B4441A9A-5F80-4C41-A8A5-26676BDD4E1F}" dt="2022-04-20T07:03:17.975" v="1364" actId="478"/>
          <ac:picMkLst>
            <pc:docMk/>
            <pc:sldMk cId="1024737972" sldId="260"/>
            <ac:picMk id="15" creationId="{FB5D24C7-EFBC-43E4-A37A-5FF28E473EF0}"/>
          </ac:picMkLst>
        </pc:picChg>
        <pc:picChg chg="add mod">
          <ac:chgData name="James Worcester" userId="cadb40f9-a60d-4670-8955-bf48c30f1d81" providerId="ADAL" clId="{B4441A9A-5F80-4C41-A8A5-26676BDD4E1F}" dt="2022-04-23T06:09:09.342" v="5847" actId="14826"/>
          <ac:picMkLst>
            <pc:docMk/>
            <pc:sldMk cId="1024737972" sldId="260"/>
            <ac:picMk id="19" creationId="{A8423D89-C002-4164-94B0-5358651A48E5}"/>
          </ac:picMkLst>
        </pc:picChg>
        <pc:cxnChg chg="add del">
          <ac:chgData name="James Worcester" userId="cadb40f9-a60d-4670-8955-bf48c30f1d81" providerId="ADAL" clId="{B4441A9A-5F80-4C41-A8A5-26676BDD4E1F}" dt="2022-04-20T07:05:38.658" v="1424" actId="26606"/>
          <ac:cxnSpMkLst>
            <pc:docMk/>
            <pc:sldMk cId="1024737972" sldId="260"/>
            <ac:cxnSpMk id="35" creationId="{6CF1BAF6-AD41-4082-B212-8A1F9A2E8779}"/>
          </ac:cxnSpMkLst>
        </pc:cxnChg>
        <pc:cxnChg chg="add del">
          <ac:chgData name="James Worcester" userId="cadb40f9-a60d-4670-8955-bf48c30f1d81" providerId="ADAL" clId="{B4441A9A-5F80-4C41-A8A5-26676BDD4E1F}" dt="2022-04-20T07:05:37.440" v="1422" actId="26606"/>
          <ac:cxnSpMkLst>
            <pc:docMk/>
            <pc:sldMk cId="1024737972" sldId="260"/>
            <ac:cxnSpMk id="40" creationId="{57E1E5E6-F385-4E9C-B201-BA5BDE5CAD52}"/>
          </ac:cxnSpMkLst>
        </pc:cxnChg>
      </pc:sldChg>
      <pc:sldChg chg="addSp delSp modSp new mod modAnim">
        <pc:chgData name="James Worcester" userId="cadb40f9-a60d-4670-8955-bf48c30f1d81" providerId="ADAL" clId="{B4441A9A-5F80-4C41-A8A5-26676BDD4E1F}" dt="2022-04-27T08:16:58.226" v="5949"/>
        <pc:sldMkLst>
          <pc:docMk/>
          <pc:sldMk cId="4070470824" sldId="261"/>
        </pc:sldMkLst>
        <pc:spChg chg="del mod">
          <ac:chgData name="James Worcester" userId="cadb40f9-a60d-4670-8955-bf48c30f1d81" providerId="ADAL" clId="{B4441A9A-5F80-4C41-A8A5-26676BDD4E1F}" dt="2022-04-23T04:41:24.816" v="4512" actId="478"/>
          <ac:spMkLst>
            <pc:docMk/>
            <pc:sldMk cId="4070470824" sldId="261"/>
            <ac:spMk id="2" creationId="{625B9C21-50BF-4863-852F-7F52B1E69CD5}"/>
          </ac:spMkLst>
        </pc:spChg>
        <pc:spChg chg="add del">
          <ac:chgData name="James Worcester" userId="cadb40f9-a60d-4670-8955-bf48c30f1d81" providerId="ADAL" clId="{B4441A9A-5F80-4C41-A8A5-26676BDD4E1F}" dt="2022-04-20T07:13:20.316" v="1492"/>
          <ac:spMkLst>
            <pc:docMk/>
            <pc:sldMk cId="4070470824" sldId="261"/>
            <ac:spMk id="3" creationId="{45924ADC-F3D0-4F8A-88EE-594034120B03}"/>
          </ac:spMkLst>
        </pc:spChg>
        <pc:spChg chg="add del mod">
          <ac:chgData name="James Worcester" userId="cadb40f9-a60d-4670-8955-bf48c30f1d81" providerId="ADAL" clId="{B4441A9A-5F80-4C41-A8A5-26676BDD4E1F}" dt="2022-04-23T04:41:27.214" v="4513" actId="478"/>
          <ac:spMkLst>
            <pc:docMk/>
            <pc:sldMk cId="4070470824" sldId="261"/>
            <ac:spMk id="4" creationId="{AD005DDF-9A13-4666-BC7A-F9CFAC6B9417}"/>
          </ac:spMkLst>
        </pc:spChg>
        <pc:spChg chg="add del mod">
          <ac:chgData name="James Worcester" userId="cadb40f9-a60d-4670-8955-bf48c30f1d81" providerId="ADAL" clId="{B4441A9A-5F80-4C41-A8A5-26676BDD4E1F}" dt="2022-04-23T04:41:22.453" v="4511"/>
          <ac:spMkLst>
            <pc:docMk/>
            <pc:sldMk cId="4070470824" sldId="261"/>
            <ac:spMk id="6" creationId="{6229E302-3A9D-4474-96CD-08ED57E48352}"/>
          </ac:spMkLst>
        </pc:spChg>
        <pc:spChg chg="add mod">
          <ac:chgData name="James Worcester" userId="cadb40f9-a60d-4670-8955-bf48c30f1d81" providerId="ADAL" clId="{B4441A9A-5F80-4C41-A8A5-26676BDD4E1F}" dt="2022-04-23T04:41:33.935" v="4529" actId="20577"/>
          <ac:spMkLst>
            <pc:docMk/>
            <pc:sldMk cId="4070470824" sldId="261"/>
            <ac:spMk id="10" creationId="{CF89225F-F408-46B8-B71A-6A9863A12F3B}"/>
          </ac:spMkLst>
        </pc:spChg>
        <pc:picChg chg="mod">
          <ac:chgData name="James Worcester" userId="cadb40f9-a60d-4670-8955-bf48c30f1d81" providerId="ADAL" clId="{B4441A9A-5F80-4C41-A8A5-26676BDD4E1F}" dt="2022-04-27T08:13:12.888" v="5885" actId="1076"/>
          <ac:picMkLst>
            <pc:docMk/>
            <pc:sldMk cId="4070470824" sldId="261"/>
            <ac:picMk id="4" creationId="{01E2E683-4F86-89B7-089C-5827FE03F4C9}"/>
          </ac:picMkLst>
        </pc:picChg>
        <pc:picChg chg="add del mod">
          <ac:chgData name="James Worcester" userId="cadb40f9-a60d-4670-8955-bf48c30f1d81" providerId="ADAL" clId="{B4441A9A-5F80-4C41-A8A5-26676BDD4E1F}" dt="2022-04-20T07:12:17.959" v="1489"/>
          <ac:picMkLst>
            <pc:docMk/>
            <pc:sldMk cId="4070470824" sldId="261"/>
            <ac:picMk id="5" creationId="{2711B6CF-FF39-402B-8029-53D4CB5BD894}"/>
          </ac:picMkLst>
        </pc:picChg>
        <pc:picChg chg="mod">
          <ac:chgData name="James Worcester" userId="cadb40f9-a60d-4670-8955-bf48c30f1d81" providerId="ADAL" clId="{B4441A9A-5F80-4C41-A8A5-26676BDD4E1F}" dt="2022-04-27T08:16:07.945" v="5942" actId="1076"/>
          <ac:picMkLst>
            <pc:docMk/>
            <pc:sldMk cId="4070470824" sldId="261"/>
            <ac:picMk id="7" creationId="{16021BC3-C2A1-7C21-9E54-009B831A53C4}"/>
          </ac:picMkLst>
        </pc:picChg>
        <pc:picChg chg="add del mod">
          <ac:chgData name="James Worcester" userId="cadb40f9-a60d-4670-8955-bf48c30f1d81" providerId="ADAL" clId="{B4441A9A-5F80-4C41-A8A5-26676BDD4E1F}" dt="2022-04-20T07:12:54.276" v="1491"/>
          <ac:picMkLst>
            <pc:docMk/>
            <pc:sldMk cId="4070470824" sldId="261"/>
            <ac:picMk id="7" creationId="{BF3E269A-4632-4506-B67F-BEB7F889BB58}"/>
          </ac:picMkLst>
        </pc:picChg>
        <pc:picChg chg="add mod">
          <ac:chgData name="James Worcester" userId="cadb40f9-a60d-4670-8955-bf48c30f1d81" providerId="ADAL" clId="{B4441A9A-5F80-4C41-A8A5-26676BDD4E1F}" dt="2022-04-23T06:00:46.431" v="5829" actId="14826"/>
          <ac:picMkLst>
            <pc:docMk/>
            <pc:sldMk cId="4070470824" sldId="261"/>
            <ac:picMk id="9" creationId="{7DE80B2C-C0A3-41B7-9FFC-2409ED2F41A1}"/>
          </ac:picMkLst>
        </pc:picChg>
        <pc:picChg chg="add mod">
          <ac:chgData name="James Worcester" userId="cadb40f9-a60d-4670-8955-bf48c30f1d81" providerId="ADAL" clId="{B4441A9A-5F80-4C41-A8A5-26676BDD4E1F}" dt="2022-04-27T08:15:35.054" v="5929" actId="1076"/>
          <ac:picMkLst>
            <pc:docMk/>
            <pc:sldMk cId="4070470824" sldId="261"/>
            <ac:picMk id="11" creationId="{C8853174-E994-4440-8059-019BB03A42C9}"/>
          </ac:picMkLst>
        </pc:picChg>
        <pc:picChg chg="add mod">
          <ac:chgData name="James Worcester" userId="cadb40f9-a60d-4670-8955-bf48c30f1d81" providerId="ADAL" clId="{B4441A9A-5F80-4C41-A8A5-26676BDD4E1F}" dt="2022-04-23T06:01:19.400" v="5831" actId="14826"/>
          <ac:picMkLst>
            <pc:docMk/>
            <pc:sldMk cId="4070470824" sldId="261"/>
            <ac:picMk id="13" creationId="{DFA00887-BA4E-47C7-A73E-B956465180D7}"/>
          </ac:picMkLst>
        </pc:picChg>
      </pc:sldChg>
      <pc:sldChg chg="new del">
        <pc:chgData name="James Worcester" userId="cadb40f9-a60d-4670-8955-bf48c30f1d81" providerId="ADAL" clId="{B4441A9A-5F80-4C41-A8A5-26676BDD4E1F}" dt="2022-04-20T07:16:04.671" v="1521" actId="47"/>
        <pc:sldMkLst>
          <pc:docMk/>
          <pc:sldMk cId="2254695511" sldId="262"/>
        </pc:sldMkLst>
      </pc:sldChg>
      <pc:sldChg chg="addSp delSp modSp add mod modAnim">
        <pc:chgData name="James Worcester" userId="cadb40f9-a60d-4670-8955-bf48c30f1d81" providerId="ADAL" clId="{B4441A9A-5F80-4C41-A8A5-26676BDD4E1F}" dt="2022-04-27T08:17:12.949" v="5953"/>
        <pc:sldMkLst>
          <pc:docMk/>
          <pc:sldMk cId="3168416932" sldId="262"/>
        </pc:sldMkLst>
        <pc:spChg chg="del mod">
          <ac:chgData name="James Worcester" userId="cadb40f9-a60d-4670-8955-bf48c30f1d81" providerId="ADAL" clId="{B4441A9A-5F80-4C41-A8A5-26676BDD4E1F}" dt="2022-04-23T04:42:07.780" v="4536" actId="478"/>
          <ac:spMkLst>
            <pc:docMk/>
            <pc:sldMk cId="3168416932" sldId="262"/>
            <ac:spMk id="2" creationId="{625B9C21-50BF-4863-852F-7F52B1E69CD5}"/>
          </ac:spMkLst>
        </pc:spChg>
        <pc:spChg chg="add del mod">
          <ac:chgData name="James Worcester" userId="cadb40f9-a60d-4670-8955-bf48c30f1d81" providerId="ADAL" clId="{B4441A9A-5F80-4C41-A8A5-26676BDD4E1F}" dt="2022-04-23T04:42:08.672" v="4537" actId="478"/>
          <ac:spMkLst>
            <pc:docMk/>
            <pc:sldMk cId="3168416932" sldId="262"/>
            <ac:spMk id="4" creationId="{803E4969-D4E4-423B-9E07-2D415D1B560E}"/>
          </ac:spMkLst>
        </pc:spChg>
        <pc:spChg chg="add mod">
          <ac:chgData name="James Worcester" userId="cadb40f9-a60d-4670-8955-bf48c30f1d81" providerId="ADAL" clId="{B4441A9A-5F80-4C41-A8A5-26676BDD4E1F}" dt="2022-04-23T04:42:09.478" v="4538"/>
          <ac:spMkLst>
            <pc:docMk/>
            <pc:sldMk cId="3168416932" sldId="262"/>
            <ac:spMk id="8" creationId="{E7898620-D33B-4279-AD69-9A454AC20B1C}"/>
          </ac:spMkLst>
        </pc:spChg>
        <pc:picChg chg="mod">
          <ac:chgData name="James Worcester" userId="cadb40f9-a60d-4670-8955-bf48c30f1d81" providerId="ADAL" clId="{B4441A9A-5F80-4C41-A8A5-26676BDD4E1F}" dt="2022-04-23T06:01:38.407" v="5832" actId="14826"/>
          <ac:picMkLst>
            <pc:docMk/>
            <pc:sldMk cId="3168416932" sldId="262"/>
            <ac:picMk id="9" creationId="{7DE80B2C-C0A3-41B7-9FFC-2409ED2F41A1}"/>
          </ac:picMkLst>
        </pc:picChg>
        <pc:picChg chg="mod">
          <ac:chgData name="James Worcester" userId="cadb40f9-a60d-4670-8955-bf48c30f1d81" providerId="ADAL" clId="{B4441A9A-5F80-4C41-A8A5-26676BDD4E1F}" dt="2022-04-27T08:13:23.153" v="5887" actId="1076"/>
          <ac:picMkLst>
            <pc:docMk/>
            <pc:sldMk cId="3168416932" sldId="262"/>
            <ac:picMk id="9" creationId="{CB9431B6-D871-AEA4-5AEE-58886A8D4DB8}"/>
          </ac:picMkLst>
        </pc:picChg>
        <pc:picChg chg="mod">
          <ac:chgData name="James Worcester" userId="cadb40f9-a60d-4670-8955-bf48c30f1d81" providerId="ADAL" clId="{B4441A9A-5F80-4C41-A8A5-26676BDD4E1F}" dt="2022-04-27T08:15:42.329" v="5930" actId="1076"/>
          <ac:picMkLst>
            <pc:docMk/>
            <pc:sldMk cId="3168416932" sldId="262"/>
            <ac:picMk id="10" creationId="{34050ACE-CF49-467A-30CF-B85673D9C86D}"/>
          </ac:picMkLst>
        </pc:picChg>
        <pc:picChg chg="mod">
          <ac:chgData name="James Worcester" userId="cadb40f9-a60d-4670-8955-bf48c30f1d81" providerId="ADAL" clId="{B4441A9A-5F80-4C41-A8A5-26676BDD4E1F}" dt="2022-04-23T06:02:17.148" v="5833" actId="14826"/>
          <ac:picMkLst>
            <pc:docMk/>
            <pc:sldMk cId="3168416932" sldId="262"/>
            <ac:picMk id="11" creationId="{C8853174-E994-4440-8059-019BB03A42C9}"/>
          </ac:picMkLst>
        </pc:picChg>
        <pc:picChg chg="mod">
          <ac:chgData name="James Worcester" userId="cadb40f9-a60d-4670-8955-bf48c30f1d81" providerId="ADAL" clId="{B4441A9A-5F80-4C41-A8A5-26676BDD4E1F}" dt="2022-04-27T08:16:15.877" v="5943" actId="1076"/>
          <ac:picMkLst>
            <pc:docMk/>
            <pc:sldMk cId="3168416932" sldId="262"/>
            <ac:picMk id="13" creationId="{DFA00887-BA4E-47C7-A73E-B956465180D7}"/>
          </ac:picMkLst>
        </pc:picChg>
      </pc:sldChg>
      <pc:sldChg chg="modSp new del mod">
        <pc:chgData name="James Worcester" userId="cadb40f9-a60d-4670-8955-bf48c30f1d81" providerId="ADAL" clId="{B4441A9A-5F80-4C41-A8A5-26676BDD4E1F}" dt="2022-04-20T07:22:26.761" v="1603" actId="47"/>
        <pc:sldMkLst>
          <pc:docMk/>
          <pc:sldMk cId="848673840" sldId="263"/>
        </pc:sldMkLst>
        <pc:spChg chg="mod">
          <ac:chgData name="James Worcester" userId="cadb40f9-a60d-4670-8955-bf48c30f1d81" providerId="ADAL" clId="{B4441A9A-5F80-4C41-A8A5-26676BDD4E1F}" dt="2022-04-20T07:22:23.459" v="1602" actId="20577"/>
          <ac:spMkLst>
            <pc:docMk/>
            <pc:sldMk cId="848673840" sldId="263"/>
            <ac:spMk id="2" creationId="{A76F9562-501F-470F-B0F8-410191F03039}"/>
          </ac:spMkLst>
        </pc:spChg>
      </pc:sldChg>
      <pc:sldChg chg="addSp delSp modSp add mod addAnim delAnim">
        <pc:chgData name="James Worcester" userId="cadb40f9-a60d-4670-8955-bf48c30f1d81" providerId="ADAL" clId="{B4441A9A-5F80-4C41-A8A5-26676BDD4E1F}" dt="2022-04-28T00:22:10.290" v="6012" actId="1076"/>
        <pc:sldMkLst>
          <pc:docMk/>
          <pc:sldMk cId="2924868855" sldId="263"/>
        </pc:sldMkLst>
        <pc:spChg chg="del mod">
          <ac:chgData name="James Worcester" userId="cadb40f9-a60d-4670-8955-bf48c30f1d81" providerId="ADAL" clId="{B4441A9A-5F80-4C41-A8A5-26676BDD4E1F}" dt="2022-04-23T04:42:30.709" v="4540" actId="478"/>
          <ac:spMkLst>
            <pc:docMk/>
            <pc:sldMk cId="2924868855" sldId="263"/>
            <ac:spMk id="2" creationId="{625B9C21-50BF-4863-852F-7F52B1E69CD5}"/>
          </ac:spMkLst>
        </pc:spChg>
        <pc:spChg chg="add del mod">
          <ac:chgData name="James Worcester" userId="cadb40f9-a60d-4670-8955-bf48c30f1d81" providerId="ADAL" clId="{B4441A9A-5F80-4C41-A8A5-26676BDD4E1F}" dt="2022-04-28T00:21:27.809" v="5996" actId="478"/>
          <ac:spMkLst>
            <pc:docMk/>
            <pc:sldMk cId="2924868855" sldId="263"/>
            <ac:spMk id="3" creationId="{FDD77BFE-6E38-4B82-8D43-199B7BAA321A}"/>
          </ac:spMkLst>
        </pc:spChg>
        <pc:spChg chg="add del mod">
          <ac:chgData name="James Worcester" userId="cadb40f9-a60d-4670-8955-bf48c30f1d81" providerId="ADAL" clId="{B4441A9A-5F80-4C41-A8A5-26676BDD4E1F}" dt="2022-04-23T04:42:31.187" v="4541" actId="478"/>
          <ac:spMkLst>
            <pc:docMk/>
            <pc:sldMk cId="2924868855" sldId="263"/>
            <ac:spMk id="4" creationId="{F061D84A-7123-42C8-B90B-03587315B12B}"/>
          </ac:spMkLst>
        </pc:spChg>
        <pc:spChg chg="add del mod">
          <ac:chgData name="James Worcester" userId="cadb40f9-a60d-4670-8955-bf48c30f1d81" providerId="ADAL" clId="{B4441A9A-5F80-4C41-A8A5-26676BDD4E1F}" dt="2022-04-28T00:21:36.786" v="6000" actId="478"/>
          <ac:spMkLst>
            <pc:docMk/>
            <pc:sldMk cId="2924868855" sldId="263"/>
            <ac:spMk id="5" creationId="{352FB40D-76AD-49A7-B214-F4F25817B868}"/>
          </ac:spMkLst>
        </pc:spChg>
        <pc:spChg chg="add del mod">
          <ac:chgData name="James Worcester" userId="cadb40f9-a60d-4670-8955-bf48c30f1d81" providerId="ADAL" clId="{B4441A9A-5F80-4C41-A8A5-26676BDD4E1F}" dt="2022-04-28T00:21:58.172" v="6009" actId="478"/>
          <ac:spMkLst>
            <pc:docMk/>
            <pc:sldMk cId="2924868855" sldId="263"/>
            <ac:spMk id="7" creationId="{E78A7D3F-81D2-42AC-8019-E6FDD125BD17}"/>
          </ac:spMkLst>
        </pc:spChg>
        <pc:spChg chg="add mod">
          <ac:chgData name="James Worcester" userId="cadb40f9-a60d-4670-8955-bf48c30f1d81" providerId="ADAL" clId="{B4441A9A-5F80-4C41-A8A5-26676BDD4E1F}" dt="2022-04-23T04:42:33.598" v="4542"/>
          <ac:spMkLst>
            <pc:docMk/>
            <pc:sldMk cId="2924868855" sldId="263"/>
            <ac:spMk id="8" creationId="{D0E77B6A-80C5-4EB5-A6A9-7948B8EEC526}"/>
          </ac:spMkLst>
        </pc:spChg>
        <pc:picChg chg="add del mod">
          <ac:chgData name="James Worcester" userId="cadb40f9-a60d-4670-8955-bf48c30f1d81" providerId="ADAL" clId="{B4441A9A-5F80-4C41-A8A5-26676BDD4E1F}" dt="2022-04-28T00:21:55.708" v="6008" actId="478"/>
          <ac:picMkLst>
            <pc:docMk/>
            <pc:sldMk cId="2924868855" sldId="263"/>
            <ac:picMk id="9" creationId="{7DE80B2C-C0A3-41B7-9FFC-2409ED2F41A1}"/>
          </ac:picMkLst>
        </pc:picChg>
        <pc:picChg chg="mod">
          <ac:chgData name="James Worcester" userId="cadb40f9-a60d-4670-8955-bf48c30f1d81" providerId="ADAL" clId="{B4441A9A-5F80-4C41-A8A5-26676BDD4E1F}" dt="2022-04-28T00:22:06.040" v="6011" actId="1076"/>
          <ac:picMkLst>
            <pc:docMk/>
            <pc:sldMk cId="2924868855" sldId="263"/>
            <ac:picMk id="11" creationId="{C8853174-E994-4440-8059-019BB03A42C9}"/>
          </ac:picMkLst>
        </pc:picChg>
        <pc:picChg chg="mod">
          <ac:chgData name="James Worcester" userId="cadb40f9-a60d-4670-8955-bf48c30f1d81" providerId="ADAL" clId="{B4441A9A-5F80-4C41-A8A5-26676BDD4E1F}" dt="2022-04-28T00:22:10.290" v="6012" actId="1076"/>
          <ac:picMkLst>
            <pc:docMk/>
            <pc:sldMk cId="2924868855" sldId="263"/>
            <ac:picMk id="13" creationId="{DFA00887-BA4E-47C7-A73E-B956465180D7}"/>
          </ac:picMkLst>
        </pc:picChg>
      </pc:sldChg>
      <pc:sldChg chg="addSp delSp modSp add mod ord addAnim delAnim modAnim">
        <pc:chgData name="James Worcester" userId="cadb40f9-a60d-4670-8955-bf48c30f1d81" providerId="ADAL" clId="{B4441A9A-5F80-4C41-A8A5-26676BDD4E1F}" dt="2022-04-27T08:15:53.906" v="5932" actId="1076"/>
        <pc:sldMkLst>
          <pc:docMk/>
          <pc:sldMk cId="1300253078" sldId="264"/>
        </pc:sldMkLst>
        <pc:spChg chg="del mod">
          <ac:chgData name="James Worcester" userId="cadb40f9-a60d-4670-8955-bf48c30f1d81" providerId="ADAL" clId="{B4441A9A-5F80-4C41-A8A5-26676BDD4E1F}" dt="2022-04-23T04:42:55.343" v="4547" actId="478"/>
          <ac:spMkLst>
            <pc:docMk/>
            <pc:sldMk cId="1300253078" sldId="264"/>
            <ac:spMk id="2" creationId="{625B9C21-50BF-4863-852F-7F52B1E69CD5}"/>
          </ac:spMkLst>
        </pc:spChg>
        <pc:spChg chg="add del mod">
          <ac:chgData name="James Worcester" userId="cadb40f9-a60d-4670-8955-bf48c30f1d81" providerId="ADAL" clId="{B4441A9A-5F80-4C41-A8A5-26676BDD4E1F}" dt="2022-04-23T04:42:53.756" v="4546"/>
          <ac:spMkLst>
            <pc:docMk/>
            <pc:sldMk cId="1300253078" sldId="264"/>
            <ac:spMk id="4" creationId="{BC565555-3C72-4E28-BBB4-CFD8A1A23E87}"/>
          </ac:spMkLst>
        </pc:spChg>
        <pc:spChg chg="add del mod">
          <ac:chgData name="James Worcester" userId="cadb40f9-a60d-4670-8955-bf48c30f1d81" providerId="ADAL" clId="{B4441A9A-5F80-4C41-A8A5-26676BDD4E1F}" dt="2022-04-20T07:29:10.790" v="1638" actId="478"/>
          <ac:spMkLst>
            <pc:docMk/>
            <pc:sldMk cId="1300253078" sldId="264"/>
            <ac:spMk id="4" creationId="{D92719F4-26F0-448C-BE95-156C5B3D631B}"/>
          </ac:spMkLst>
        </pc:spChg>
        <pc:spChg chg="add del mod">
          <ac:chgData name="James Worcester" userId="cadb40f9-a60d-4670-8955-bf48c30f1d81" providerId="ADAL" clId="{B4441A9A-5F80-4C41-A8A5-26676BDD4E1F}" dt="2022-04-23T04:42:57.128" v="4548" actId="478"/>
          <ac:spMkLst>
            <pc:docMk/>
            <pc:sldMk cId="1300253078" sldId="264"/>
            <ac:spMk id="5" creationId="{D6C0DEF4-0B9B-4253-B7BB-B459B35038C5}"/>
          </ac:spMkLst>
        </pc:spChg>
        <pc:spChg chg="add mod">
          <ac:chgData name="James Worcester" userId="cadb40f9-a60d-4670-8955-bf48c30f1d81" providerId="ADAL" clId="{B4441A9A-5F80-4C41-A8A5-26676BDD4E1F}" dt="2022-04-23T04:42:57.883" v="4549"/>
          <ac:spMkLst>
            <pc:docMk/>
            <pc:sldMk cId="1300253078" sldId="264"/>
            <ac:spMk id="7" creationId="{288C023E-4ADB-4364-B6EE-E01C1137B765}"/>
          </ac:spMkLst>
        </pc:spChg>
        <pc:picChg chg="add mod">
          <ac:chgData name="James Worcester" userId="cadb40f9-a60d-4670-8955-bf48c30f1d81" providerId="ADAL" clId="{B4441A9A-5F80-4C41-A8A5-26676BDD4E1F}" dt="2022-04-27T08:13:44.728" v="5900" actId="1076"/>
          <ac:picMkLst>
            <pc:docMk/>
            <pc:sldMk cId="1300253078" sldId="264"/>
            <ac:picMk id="4" creationId="{86768305-C88E-4B64-993E-7D0206D1A7F5}"/>
          </ac:picMkLst>
        </pc:picChg>
        <pc:picChg chg="del">
          <ac:chgData name="James Worcester" userId="cadb40f9-a60d-4670-8955-bf48c30f1d81" providerId="ADAL" clId="{B4441A9A-5F80-4C41-A8A5-26676BDD4E1F}" dt="2022-04-20T07:26:26.694" v="1613" actId="478"/>
          <ac:picMkLst>
            <pc:docMk/>
            <pc:sldMk cId="1300253078" sldId="264"/>
            <ac:picMk id="9" creationId="{7DE80B2C-C0A3-41B7-9FFC-2409ED2F41A1}"/>
          </ac:picMkLst>
        </pc:picChg>
        <pc:picChg chg="mod">
          <ac:chgData name="James Worcester" userId="cadb40f9-a60d-4670-8955-bf48c30f1d81" providerId="ADAL" clId="{B4441A9A-5F80-4C41-A8A5-26676BDD4E1F}" dt="2022-04-27T08:15:53.906" v="5932" actId="1076"/>
          <ac:picMkLst>
            <pc:docMk/>
            <pc:sldMk cId="1300253078" sldId="264"/>
            <ac:picMk id="11" creationId="{C8853174-E994-4440-8059-019BB03A42C9}"/>
          </ac:picMkLst>
        </pc:picChg>
        <pc:picChg chg="add del">
          <ac:chgData name="James Worcester" userId="cadb40f9-a60d-4670-8955-bf48c30f1d81" providerId="ADAL" clId="{B4441A9A-5F80-4C41-A8A5-26676BDD4E1F}" dt="2022-04-20T07:29:40.797" v="1667" actId="478"/>
          <ac:picMkLst>
            <pc:docMk/>
            <pc:sldMk cId="1300253078" sldId="264"/>
            <ac:picMk id="13" creationId="{DFA00887-BA4E-47C7-A73E-B956465180D7}"/>
          </ac:picMkLst>
        </pc:picChg>
      </pc:sldChg>
      <pc:sldChg chg="addSp delSp modSp new mod">
        <pc:chgData name="James Worcester" userId="cadb40f9-a60d-4670-8955-bf48c30f1d81" providerId="ADAL" clId="{B4441A9A-5F80-4C41-A8A5-26676BDD4E1F}" dt="2022-04-23T04:59:06.538" v="4982" actId="5793"/>
        <pc:sldMkLst>
          <pc:docMk/>
          <pc:sldMk cId="3786732105" sldId="265"/>
        </pc:sldMkLst>
        <pc:spChg chg="del mod">
          <ac:chgData name="James Worcester" userId="cadb40f9-a60d-4670-8955-bf48c30f1d81" providerId="ADAL" clId="{B4441A9A-5F80-4C41-A8A5-26676BDD4E1F}" dt="2022-04-23T04:44:08.249" v="4559" actId="478"/>
          <ac:spMkLst>
            <pc:docMk/>
            <pc:sldMk cId="3786732105" sldId="265"/>
            <ac:spMk id="2" creationId="{F1BEF104-F2C7-4DE7-964B-043FBA29CFCD}"/>
          </ac:spMkLst>
        </pc:spChg>
        <pc:spChg chg="mod">
          <ac:chgData name="James Worcester" userId="cadb40f9-a60d-4670-8955-bf48c30f1d81" providerId="ADAL" clId="{B4441A9A-5F80-4C41-A8A5-26676BDD4E1F}" dt="2022-04-23T04:59:06.538" v="4982" actId="5793"/>
          <ac:spMkLst>
            <pc:docMk/>
            <pc:sldMk cId="3786732105" sldId="265"/>
            <ac:spMk id="3" creationId="{500CCE8C-8D5A-4405-95E8-A91C066DDD75}"/>
          </ac:spMkLst>
        </pc:spChg>
        <pc:spChg chg="add del mod">
          <ac:chgData name="James Worcester" userId="cadb40f9-a60d-4670-8955-bf48c30f1d81" providerId="ADAL" clId="{B4441A9A-5F80-4C41-A8A5-26676BDD4E1F}" dt="2022-04-23T04:44:08.959" v="4560" actId="478"/>
          <ac:spMkLst>
            <pc:docMk/>
            <pc:sldMk cId="3786732105" sldId="265"/>
            <ac:spMk id="5" creationId="{0A462E5D-A25A-412D-8F79-9211F95C319A}"/>
          </ac:spMkLst>
        </pc:spChg>
        <pc:spChg chg="add mod">
          <ac:chgData name="James Worcester" userId="cadb40f9-a60d-4670-8955-bf48c30f1d81" providerId="ADAL" clId="{B4441A9A-5F80-4C41-A8A5-26676BDD4E1F}" dt="2022-04-23T04:44:12.672" v="4576" actId="20577"/>
          <ac:spMkLst>
            <pc:docMk/>
            <pc:sldMk cId="3786732105" sldId="265"/>
            <ac:spMk id="6" creationId="{898FA6D9-8272-45C0-9F7C-278D25801709}"/>
          </ac:spMkLst>
        </pc:spChg>
      </pc:sldChg>
      <pc:sldChg chg="addSp delSp modSp new del mod">
        <pc:chgData name="James Worcester" userId="cadb40f9-a60d-4670-8955-bf48c30f1d81" providerId="ADAL" clId="{B4441A9A-5F80-4C41-A8A5-26676BDD4E1F}" dt="2022-04-27T08:21:19.495" v="5970" actId="2696"/>
        <pc:sldMkLst>
          <pc:docMk/>
          <pc:sldMk cId="3985983255" sldId="266"/>
        </pc:sldMkLst>
        <pc:spChg chg="del mod">
          <ac:chgData name="James Worcester" userId="cadb40f9-a60d-4670-8955-bf48c30f1d81" providerId="ADAL" clId="{B4441A9A-5F80-4C41-A8A5-26676BDD4E1F}" dt="2022-04-23T04:44:17.001" v="4577" actId="478"/>
          <ac:spMkLst>
            <pc:docMk/>
            <pc:sldMk cId="3985983255" sldId="266"/>
            <ac:spMk id="2" creationId="{42EF24B2-D3B9-499A-97F3-3FEEAC280EC6}"/>
          </ac:spMkLst>
        </pc:spChg>
        <pc:spChg chg="mod">
          <ac:chgData name="James Worcester" userId="cadb40f9-a60d-4670-8955-bf48c30f1d81" providerId="ADAL" clId="{B4441A9A-5F80-4C41-A8A5-26676BDD4E1F}" dt="2022-04-20T07:33:39.321" v="1968" actId="20577"/>
          <ac:spMkLst>
            <pc:docMk/>
            <pc:sldMk cId="3985983255" sldId="266"/>
            <ac:spMk id="3" creationId="{B76EE108-7FF3-4604-8431-21D119D008C3}"/>
          </ac:spMkLst>
        </pc:spChg>
        <pc:spChg chg="add del mod">
          <ac:chgData name="James Worcester" userId="cadb40f9-a60d-4670-8955-bf48c30f1d81" providerId="ADAL" clId="{B4441A9A-5F80-4C41-A8A5-26676BDD4E1F}" dt="2022-04-23T04:44:17.925" v="4578" actId="478"/>
          <ac:spMkLst>
            <pc:docMk/>
            <pc:sldMk cId="3985983255" sldId="266"/>
            <ac:spMk id="5" creationId="{83C0BDC4-5661-4B43-BCFA-547A9EFCEE16}"/>
          </ac:spMkLst>
        </pc:spChg>
        <pc:spChg chg="add mod">
          <ac:chgData name="James Worcester" userId="cadb40f9-a60d-4670-8955-bf48c30f1d81" providerId="ADAL" clId="{B4441A9A-5F80-4C41-A8A5-26676BDD4E1F}" dt="2022-04-23T04:44:26.687" v="4598" actId="5793"/>
          <ac:spMkLst>
            <pc:docMk/>
            <pc:sldMk cId="3985983255" sldId="266"/>
            <ac:spMk id="6" creationId="{6ED2E9A9-AC39-473C-B864-B3D05F59F334}"/>
          </ac:spMkLst>
        </pc:spChg>
      </pc:sldChg>
      <pc:sldChg chg="addSp delSp modSp add mod ord">
        <pc:chgData name="James Worcester" userId="cadb40f9-a60d-4670-8955-bf48c30f1d81" providerId="ADAL" clId="{B4441A9A-5F80-4C41-A8A5-26676BDD4E1F}" dt="2022-04-27T08:21:14.930" v="5969"/>
        <pc:sldMkLst>
          <pc:docMk/>
          <pc:sldMk cId="614360924" sldId="267"/>
        </pc:sldMkLst>
        <pc:spChg chg="del mod">
          <ac:chgData name="James Worcester" userId="cadb40f9-a60d-4670-8955-bf48c30f1d81" providerId="ADAL" clId="{B4441A9A-5F80-4C41-A8A5-26676BDD4E1F}" dt="2022-04-23T04:44:32.850" v="4599" actId="478"/>
          <ac:spMkLst>
            <pc:docMk/>
            <pc:sldMk cId="614360924" sldId="267"/>
            <ac:spMk id="2" creationId="{42EF24B2-D3B9-499A-97F3-3FEEAC280EC6}"/>
          </ac:spMkLst>
        </pc:spChg>
        <pc:spChg chg="mod">
          <ac:chgData name="James Worcester" userId="cadb40f9-a60d-4670-8955-bf48c30f1d81" providerId="ADAL" clId="{B4441A9A-5F80-4C41-A8A5-26676BDD4E1F}" dt="2022-04-27T08:21:14.930" v="5969"/>
          <ac:spMkLst>
            <pc:docMk/>
            <pc:sldMk cId="614360924" sldId="267"/>
            <ac:spMk id="3" creationId="{B76EE108-7FF3-4604-8431-21D119D008C3}"/>
          </ac:spMkLst>
        </pc:spChg>
        <pc:spChg chg="add del mod">
          <ac:chgData name="James Worcester" userId="cadb40f9-a60d-4670-8955-bf48c30f1d81" providerId="ADAL" clId="{B4441A9A-5F80-4C41-A8A5-26676BDD4E1F}" dt="2022-04-23T04:44:33.312" v="4600" actId="478"/>
          <ac:spMkLst>
            <pc:docMk/>
            <pc:sldMk cId="614360924" sldId="267"/>
            <ac:spMk id="5" creationId="{BFFB6FB5-961D-4CCD-9BDF-AA383E0C29E0}"/>
          </ac:spMkLst>
        </pc:spChg>
        <pc:spChg chg="add mod">
          <ac:chgData name="James Worcester" userId="cadb40f9-a60d-4670-8955-bf48c30f1d81" providerId="ADAL" clId="{B4441A9A-5F80-4C41-A8A5-26676BDD4E1F}" dt="2022-04-27T08:21:10.604" v="5968" actId="20577"/>
          <ac:spMkLst>
            <pc:docMk/>
            <pc:sldMk cId="614360924" sldId="267"/>
            <ac:spMk id="6" creationId="{7D4E960E-3063-494B-BA1F-2296DDED1843}"/>
          </ac:spMkLst>
        </pc:spChg>
      </pc:sldChg>
      <pc:sldChg chg="addSp delSp modSp add mod">
        <pc:chgData name="James Worcester" userId="cadb40f9-a60d-4670-8955-bf48c30f1d81" providerId="ADAL" clId="{B4441A9A-5F80-4C41-A8A5-26676BDD4E1F}" dt="2022-04-28T00:33:18.310" v="6018" actId="20577"/>
        <pc:sldMkLst>
          <pc:docMk/>
          <pc:sldMk cId="1957801569" sldId="268"/>
        </pc:sldMkLst>
        <pc:spChg chg="del mod">
          <ac:chgData name="James Worcester" userId="cadb40f9-a60d-4670-8955-bf48c30f1d81" providerId="ADAL" clId="{B4441A9A-5F80-4C41-A8A5-26676BDD4E1F}" dt="2022-04-23T04:44:39.088" v="4608" actId="478"/>
          <ac:spMkLst>
            <pc:docMk/>
            <pc:sldMk cId="1957801569" sldId="268"/>
            <ac:spMk id="2" creationId="{42EF24B2-D3B9-499A-97F3-3FEEAC280EC6}"/>
          </ac:spMkLst>
        </pc:spChg>
        <pc:spChg chg="add del mod">
          <ac:chgData name="James Worcester" userId="cadb40f9-a60d-4670-8955-bf48c30f1d81" providerId="ADAL" clId="{B4441A9A-5F80-4C41-A8A5-26676BDD4E1F}" dt="2022-04-23T04:44:39.616" v="4609" actId="478"/>
          <ac:spMkLst>
            <pc:docMk/>
            <pc:sldMk cId="1957801569" sldId="268"/>
            <ac:spMk id="5" creationId="{331772F5-C4B0-4277-B37C-BFFA306CB1F6}"/>
          </ac:spMkLst>
        </pc:spChg>
        <pc:spChg chg="add mod">
          <ac:chgData name="James Worcester" userId="cadb40f9-a60d-4670-8955-bf48c30f1d81" providerId="ADAL" clId="{B4441A9A-5F80-4C41-A8A5-26676BDD4E1F}" dt="2022-04-28T00:33:18.310" v="6018" actId="20577"/>
          <ac:spMkLst>
            <pc:docMk/>
            <pc:sldMk cId="1957801569" sldId="268"/>
            <ac:spMk id="6" creationId="{C259445F-C8D0-4F47-B3CD-3078E3631A14}"/>
          </ac:spMkLst>
        </pc:spChg>
      </pc:sldChg>
      <pc:sldChg chg="addSp delSp modSp new del mod">
        <pc:chgData name="James Worcester" userId="cadb40f9-a60d-4670-8955-bf48c30f1d81" providerId="ADAL" clId="{B4441A9A-5F80-4C41-A8A5-26676BDD4E1F}" dt="2022-04-25T05:00:35.095" v="5866" actId="2696"/>
        <pc:sldMkLst>
          <pc:docMk/>
          <pc:sldMk cId="2723196755" sldId="269"/>
        </pc:sldMkLst>
        <pc:spChg chg="del mod">
          <ac:chgData name="James Worcester" userId="cadb40f9-a60d-4670-8955-bf48c30f1d81" providerId="ADAL" clId="{B4441A9A-5F80-4C41-A8A5-26676BDD4E1F}" dt="2022-04-23T04:44:45.589" v="4613" actId="478"/>
          <ac:spMkLst>
            <pc:docMk/>
            <pc:sldMk cId="2723196755" sldId="269"/>
            <ac:spMk id="2" creationId="{062EA9C4-EEE2-4CED-9EC6-E19D876A266C}"/>
          </ac:spMkLst>
        </pc:spChg>
        <pc:spChg chg="mod">
          <ac:chgData name="James Worcester" userId="cadb40f9-a60d-4670-8955-bf48c30f1d81" providerId="ADAL" clId="{B4441A9A-5F80-4C41-A8A5-26676BDD4E1F}" dt="2022-04-22T07:27:31.932" v="4020" actId="20577"/>
          <ac:spMkLst>
            <pc:docMk/>
            <pc:sldMk cId="2723196755" sldId="269"/>
            <ac:spMk id="3" creationId="{F52008A6-6239-43FB-AAB9-F938614C3A16}"/>
          </ac:spMkLst>
        </pc:spChg>
        <pc:spChg chg="add del mod">
          <ac:chgData name="James Worcester" userId="cadb40f9-a60d-4670-8955-bf48c30f1d81" providerId="ADAL" clId="{B4441A9A-5F80-4C41-A8A5-26676BDD4E1F}" dt="2022-04-23T04:44:47.242" v="4614" actId="478"/>
          <ac:spMkLst>
            <pc:docMk/>
            <pc:sldMk cId="2723196755" sldId="269"/>
            <ac:spMk id="5" creationId="{6355DB56-2FD4-45C0-A426-0D47541E1B18}"/>
          </ac:spMkLst>
        </pc:spChg>
        <pc:spChg chg="add mod">
          <ac:chgData name="James Worcester" userId="cadb40f9-a60d-4670-8955-bf48c30f1d81" providerId="ADAL" clId="{B4441A9A-5F80-4C41-A8A5-26676BDD4E1F}" dt="2022-04-23T04:44:51.499" v="4630" actId="20577"/>
          <ac:spMkLst>
            <pc:docMk/>
            <pc:sldMk cId="2723196755" sldId="269"/>
            <ac:spMk id="6" creationId="{48EEF7D0-E328-4A8E-99E8-3119A2753C77}"/>
          </ac:spMkLst>
        </pc:spChg>
      </pc:sldChg>
      <pc:sldChg chg="addSp delSp modSp new mod ord">
        <pc:chgData name="James Worcester" userId="cadb40f9-a60d-4670-8955-bf48c30f1d81" providerId="ADAL" clId="{B4441A9A-5F80-4C41-A8A5-26676BDD4E1F}" dt="2022-04-27T08:18:07.602" v="5963" actId="5793"/>
        <pc:sldMkLst>
          <pc:docMk/>
          <pc:sldMk cId="4273316027" sldId="270"/>
        </pc:sldMkLst>
        <pc:spChg chg="del mod">
          <ac:chgData name="James Worcester" userId="cadb40f9-a60d-4670-8955-bf48c30f1d81" providerId="ADAL" clId="{B4441A9A-5F80-4C41-A8A5-26676BDD4E1F}" dt="2022-04-23T04:46:14.298" v="4674" actId="478"/>
          <ac:spMkLst>
            <pc:docMk/>
            <pc:sldMk cId="4273316027" sldId="270"/>
            <ac:spMk id="2" creationId="{EDDE3864-A9F7-42EB-995A-E4F7764C8C29}"/>
          </ac:spMkLst>
        </pc:spChg>
        <pc:spChg chg="mod">
          <ac:chgData name="James Worcester" userId="cadb40f9-a60d-4670-8955-bf48c30f1d81" providerId="ADAL" clId="{B4441A9A-5F80-4C41-A8A5-26676BDD4E1F}" dt="2022-04-27T08:18:07.602" v="5963" actId="5793"/>
          <ac:spMkLst>
            <pc:docMk/>
            <pc:sldMk cId="4273316027" sldId="270"/>
            <ac:spMk id="3" creationId="{3EA47D50-39EE-4309-9C98-9A9C522ACA3A}"/>
          </ac:spMkLst>
        </pc:spChg>
        <pc:spChg chg="add del mod">
          <ac:chgData name="James Worcester" userId="cadb40f9-a60d-4670-8955-bf48c30f1d81" providerId="ADAL" clId="{B4441A9A-5F80-4C41-A8A5-26676BDD4E1F}" dt="2022-04-23T04:46:13.010" v="4673"/>
          <ac:spMkLst>
            <pc:docMk/>
            <pc:sldMk cId="4273316027" sldId="270"/>
            <ac:spMk id="4" creationId="{9E1CDDF4-C548-440F-9C5B-9D5CFE7C28C9}"/>
          </ac:spMkLst>
        </pc:spChg>
        <pc:spChg chg="add del mod">
          <ac:chgData name="James Worcester" userId="cadb40f9-a60d-4670-8955-bf48c30f1d81" providerId="ADAL" clId="{B4441A9A-5F80-4C41-A8A5-26676BDD4E1F}" dt="2022-04-23T04:46:15.751" v="4675" actId="478"/>
          <ac:spMkLst>
            <pc:docMk/>
            <pc:sldMk cId="4273316027" sldId="270"/>
            <ac:spMk id="6" creationId="{50134EC8-9505-4A2A-A1F1-214BEDCA6569}"/>
          </ac:spMkLst>
        </pc:spChg>
        <pc:spChg chg="add mod">
          <ac:chgData name="James Worcester" userId="cadb40f9-a60d-4670-8955-bf48c30f1d81" providerId="ADAL" clId="{B4441A9A-5F80-4C41-A8A5-26676BDD4E1F}" dt="2022-04-23T04:46:19.807" v="4695" actId="20577"/>
          <ac:spMkLst>
            <pc:docMk/>
            <pc:sldMk cId="4273316027" sldId="270"/>
            <ac:spMk id="7" creationId="{3D416175-7AAF-4A61-8732-5576951957BB}"/>
          </ac:spMkLst>
        </pc:spChg>
      </pc:sldChg>
      <pc:sldChg chg="addSp delSp modSp new mod ord">
        <pc:chgData name="James Worcester" userId="cadb40f9-a60d-4670-8955-bf48c30f1d81" providerId="ADAL" clId="{B4441A9A-5F80-4C41-A8A5-26676BDD4E1F}" dt="2022-04-23T05:02:37.370" v="4997"/>
        <pc:sldMkLst>
          <pc:docMk/>
          <pc:sldMk cId="3246251376" sldId="271"/>
        </pc:sldMkLst>
        <pc:spChg chg="del mod">
          <ac:chgData name="James Worcester" userId="cadb40f9-a60d-4670-8955-bf48c30f1d81" providerId="ADAL" clId="{B4441A9A-5F80-4C41-A8A5-26676BDD4E1F}" dt="2022-04-23T04:46:25.382" v="4696" actId="478"/>
          <ac:spMkLst>
            <pc:docMk/>
            <pc:sldMk cId="3246251376" sldId="271"/>
            <ac:spMk id="2" creationId="{F66419F8-0CE0-461B-BC6F-38E01320B596}"/>
          </ac:spMkLst>
        </pc:spChg>
        <pc:spChg chg="mod">
          <ac:chgData name="James Worcester" userId="cadb40f9-a60d-4670-8955-bf48c30f1d81" providerId="ADAL" clId="{B4441A9A-5F80-4C41-A8A5-26676BDD4E1F}" dt="2022-04-23T05:02:37.370" v="4997"/>
          <ac:spMkLst>
            <pc:docMk/>
            <pc:sldMk cId="3246251376" sldId="271"/>
            <ac:spMk id="3" creationId="{147F3286-241D-4543-A701-137D0D699ECE}"/>
          </ac:spMkLst>
        </pc:spChg>
        <pc:spChg chg="add del mod">
          <ac:chgData name="James Worcester" userId="cadb40f9-a60d-4670-8955-bf48c30f1d81" providerId="ADAL" clId="{B4441A9A-5F80-4C41-A8A5-26676BDD4E1F}" dt="2022-04-23T04:46:25.861" v="4697" actId="478"/>
          <ac:spMkLst>
            <pc:docMk/>
            <pc:sldMk cId="3246251376" sldId="271"/>
            <ac:spMk id="5" creationId="{5A2528FE-31A5-4977-9FDD-B7FE823EB41F}"/>
          </ac:spMkLst>
        </pc:spChg>
        <pc:spChg chg="add mod">
          <ac:chgData name="James Worcester" userId="cadb40f9-a60d-4670-8955-bf48c30f1d81" providerId="ADAL" clId="{B4441A9A-5F80-4C41-A8A5-26676BDD4E1F}" dt="2022-04-23T04:46:30.222" v="4719" actId="20577"/>
          <ac:spMkLst>
            <pc:docMk/>
            <pc:sldMk cId="3246251376" sldId="271"/>
            <ac:spMk id="6" creationId="{453FD657-5139-46CF-A78A-5B128BFB736D}"/>
          </ac:spMkLst>
        </pc:spChg>
      </pc:sldChg>
      <pc:sldChg chg="addSp delSp modSp new mod">
        <pc:chgData name="James Worcester" userId="cadb40f9-a60d-4670-8955-bf48c30f1d81" providerId="ADAL" clId="{B4441A9A-5F80-4C41-A8A5-26676BDD4E1F}" dt="2022-04-23T04:46:54.410" v="4766" actId="14100"/>
        <pc:sldMkLst>
          <pc:docMk/>
          <pc:sldMk cId="2458516676" sldId="272"/>
        </pc:sldMkLst>
        <pc:spChg chg="del mod">
          <ac:chgData name="James Worcester" userId="cadb40f9-a60d-4670-8955-bf48c30f1d81" providerId="ADAL" clId="{B4441A9A-5F80-4C41-A8A5-26676BDD4E1F}" dt="2022-04-23T04:46:43.218" v="4735" actId="478"/>
          <ac:spMkLst>
            <pc:docMk/>
            <pc:sldMk cId="2458516676" sldId="272"/>
            <ac:spMk id="2" creationId="{606B9BA7-85AA-4B7E-B7B9-EED7196E98B8}"/>
          </ac:spMkLst>
        </pc:spChg>
        <pc:spChg chg="mod">
          <ac:chgData name="James Worcester" userId="cadb40f9-a60d-4670-8955-bf48c30f1d81" providerId="ADAL" clId="{B4441A9A-5F80-4C41-A8A5-26676BDD4E1F}" dt="2022-04-20T07:45:35.979" v="3316" actId="20577"/>
          <ac:spMkLst>
            <pc:docMk/>
            <pc:sldMk cId="2458516676" sldId="272"/>
            <ac:spMk id="3" creationId="{C8AD2466-7323-447F-9E92-706E216DB1CF}"/>
          </ac:spMkLst>
        </pc:spChg>
        <pc:spChg chg="add del mod">
          <ac:chgData name="James Worcester" userId="cadb40f9-a60d-4670-8955-bf48c30f1d81" providerId="ADAL" clId="{B4441A9A-5F80-4C41-A8A5-26676BDD4E1F}" dt="2022-04-23T04:46:44.839" v="4736" actId="478"/>
          <ac:spMkLst>
            <pc:docMk/>
            <pc:sldMk cId="2458516676" sldId="272"/>
            <ac:spMk id="5" creationId="{197BAA7C-6BBD-4819-A0BA-5EC4D52B9549}"/>
          </ac:spMkLst>
        </pc:spChg>
        <pc:spChg chg="add mod">
          <ac:chgData name="James Worcester" userId="cadb40f9-a60d-4670-8955-bf48c30f1d81" providerId="ADAL" clId="{B4441A9A-5F80-4C41-A8A5-26676BDD4E1F}" dt="2022-04-23T04:46:54.410" v="4766" actId="14100"/>
          <ac:spMkLst>
            <pc:docMk/>
            <pc:sldMk cId="2458516676" sldId="272"/>
            <ac:spMk id="6" creationId="{B7E7D17E-5BE0-4A91-8CBF-F5E33136AEE4}"/>
          </ac:spMkLst>
        </pc:spChg>
      </pc:sldChg>
      <pc:sldChg chg="addSp delSp modSp new mod">
        <pc:chgData name="James Worcester" userId="cadb40f9-a60d-4670-8955-bf48c30f1d81" providerId="ADAL" clId="{B4441A9A-5F80-4C41-A8A5-26676BDD4E1F}" dt="2022-04-28T00:06:36.079" v="5972" actId="20577"/>
        <pc:sldMkLst>
          <pc:docMk/>
          <pc:sldMk cId="1757451723" sldId="273"/>
        </pc:sldMkLst>
        <pc:spChg chg="del mod">
          <ac:chgData name="James Worcester" userId="cadb40f9-a60d-4670-8955-bf48c30f1d81" providerId="ADAL" clId="{B4441A9A-5F80-4C41-A8A5-26676BDD4E1F}" dt="2022-04-23T04:47:06.927" v="4782" actId="478"/>
          <ac:spMkLst>
            <pc:docMk/>
            <pc:sldMk cId="1757451723" sldId="273"/>
            <ac:spMk id="2" creationId="{0AA788BB-8A8D-46D8-9C00-0FEB1CB28A7C}"/>
          </ac:spMkLst>
        </pc:spChg>
        <pc:spChg chg="mod">
          <ac:chgData name="James Worcester" userId="cadb40f9-a60d-4670-8955-bf48c30f1d81" providerId="ADAL" clId="{B4441A9A-5F80-4C41-A8A5-26676BDD4E1F}" dt="2022-04-28T00:06:36.079" v="5972" actId="20577"/>
          <ac:spMkLst>
            <pc:docMk/>
            <pc:sldMk cId="1757451723" sldId="273"/>
            <ac:spMk id="3" creationId="{5CBB4B67-3078-4409-801A-87EF0C66610F}"/>
          </ac:spMkLst>
        </pc:spChg>
        <pc:spChg chg="add del mod">
          <ac:chgData name="James Worcester" userId="cadb40f9-a60d-4670-8955-bf48c30f1d81" providerId="ADAL" clId="{B4441A9A-5F80-4C41-A8A5-26676BDD4E1F}" dt="2022-04-23T04:47:09.324" v="4783" actId="478"/>
          <ac:spMkLst>
            <pc:docMk/>
            <pc:sldMk cId="1757451723" sldId="273"/>
            <ac:spMk id="5" creationId="{9AAC9BDB-952E-4F0A-AE79-771593AA76D0}"/>
          </ac:spMkLst>
        </pc:spChg>
        <pc:spChg chg="add mod">
          <ac:chgData name="James Worcester" userId="cadb40f9-a60d-4670-8955-bf48c30f1d81" providerId="ADAL" clId="{B4441A9A-5F80-4C41-A8A5-26676BDD4E1F}" dt="2022-04-23T04:47:27.438" v="4832" actId="14100"/>
          <ac:spMkLst>
            <pc:docMk/>
            <pc:sldMk cId="1757451723" sldId="273"/>
            <ac:spMk id="6" creationId="{19748F1A-83FA-4B31-BF2F-6451E7DDCE67}"/>
          </ac:spMkLst>
        </pc:spChg>
      </pc:sldChg>
      <pc:sldChg chg="addSp delSp modSp mod">
        <pc:chgData name="James Worcester" userId="cadb40f9-a60d-4670-8955-bf48c30f1d81" providerId="ADAL" clId="{B4441A9A-5F80-4C41-A8A5-26676BDD4E1F}" dt="2022-04-23T05:38:25.545" v="5783" actId="1076"/>
        <pc:sldMkLst>
          <pc:docMk/>
          <pc:sldMk cId="3864306171" sldId="274"/>
        </pc:sldMkLst>
        <pc:spChg chg="del">
          <ac:chgData name="James Worcester" userId="cadb40f9-a60d-4670-8955-bf48c30f1d81" providerId="ADAL" clId="{B4441A9A-5F80-4C41-A8A5-26676BDD4E1F}" dt="2022-04-23T04:46:33.854" v="4720" actId="478"/>
          <ac:spMkLst>
            <pc:docMk/>
            <pc:sldMk cId="3864306171" sldId="274"/>
            <ac:spMk id="2" creationId="{3D183780-8C96-21DF-4CEC-96F1A2BD6B44}"/>
          </ac:spMkLst>
        </pc:spChg>
        <pc:spChg chg="del">
          <ac:chgData name="James Worcester" userId="cadb40f9-a60d-4670-8955-bf48c30f1d81" providerId="ADAL" clId="{B4441A9A-5F80-4C41-A8A5-26676BDD4E1F}" dt="2022-04-23T05:23:36.142" v="5003" actId="478"/>
          <ac:spMkLst>
            <pc:docMk/>
            <pc:sldMk cId="3864306171" sldId="274"/>
            <ac:spMk id="3" creationId="{9A22174D-296A-6E50-A0DB-7F8D64E82AEB}"/>
          </ac:spMkLst>
        </pc:spChg>
        <pc:spChg chg="add del mod">
          <ac:chgData name="James Worcester" userId="cadb40f9-a60d-4670-8955-bf48c30f1d81" providerId="ADAL" clId="{B4441A9A-5F80-4C41-A8A5-26676BDD4E1F}" dt="2022-04-23T04:46:35.392" v="4721" actId="478"/>
          <ac:spMkLst>
            <pc:docMk/>
            <pc:sldMk cId="3864306171" sldId="274"/>
            <ac:spMk id="5" creationId="{B7C275C1-10D3-4B41-9968-3BD6893F6223}"/>
          </ac:spMkLst>
        </pc:spChg>
        <pc:spChg chg="add mod">
          <ac:chgData name="James Worcester" userId="cadb40f9-a60d-4670-8955-bf48c30f1d81" providerId="ADAL" clId="{B4441A9A-5F80-4C41-A8A5-26676BDD4E1F}" dt="2022-04-23T04:46:38.489" v="4733" actId="20577"/>
          <ac:spMkLst>
            <pc:docMk/>
            <pc:sldMk cId="3864306171" sldId="274"/>
            <ac:spMk id="6" creationId="{FD97756A-A443-48FA-81D4-02EEE9F26BE4}"/>
          </ac:spMkLst>
        </pc:spChg>
        <pc:spChg chg="add del mod">
          <ac:chgData name="James Worcester" userId="cadb40f9-a60d-4670-8955-bf48c30f1d81" providerId="ADAL" clId="{B4441A9A-5F80-4C41-A8A5-26676BDD4E1F}" dt="2022-04-23T05:23:39.964" v="5004" actId="931"/>
          <ac:spMkLst>
            <pc:docMk/>
            <pc:sldMk cId="3864306171" sldId="274"/>
            <ac:spMk id="8" creationId="{18E6F4DA-CAE5-44EC-9E25-DF9882DC7D08}"/>
          </ac:spMkLst>
        </pc:spChg>
        <pc:picChg chg="add mod">
          <ac:chgData name="James Worcester" userId="cadb40f9-a60d-4670-8955-bf48c30f1d81" providerId="ADAL" clId="{B4441A9A-5F80-4C41-A8A5-26676BDD4E1F}" dt="2022-04-23T05:38:25.545" v="5783" actId="1076"/>
          <ac:picMkLst>
            <pc:docMk/>
            <pc:sldMk cId="3864306171" sldId="274"/>
            <ac:picMk id="10" creationId="{BE461BA5-7007-4342-BFA9-7E46727E8BB2}"/>
          </ac:picMkLst>
        </pc:picChg>
      </pc:sldChg>
      <pc:sldChg chg="addSp delSp modSp new mod">
        <pc:chgData name="James Worcester" userId="cadb40f9-a60d-4670-8955-bf48c30f1d81" providerId="ADAL" clId="{B4441A9A-5F80-4C41-A8A5-26676BDD4E1F}" dt="2022-04-23T04:45:52.621" v="4648" actId="20577"/>
        <pc:sldMkLst>
          <pc:docMk/>
          <pc:sldMk cId="3317762316" sldId="275"/>
        </pc:sldMkLst>
        <pc:spChg chg="del mod">
          <ac:chgData name="James Worcester" userId="cadb40f9-a60d-4670-8955-bf48c30f1d81" providerId="ADAL" clId="{B4441A9A-5F80-4C41-A8A5-26676BDD4E1F}" dt="2022-04-23T04:45:06.071" v="4633" actId="478"/>
          <ac:spMkLst>
            <pc:docMk/>
            <pc:sldMk cId="3317762316" sldId="275"/>
            <ac:spMk id="2" creationId="{9CD5B7B8-A3EB-4F8F-854E-7D98961F10CD}"/>
          </ac:spMkLst>
        </pc:spChg>
        <pc:spChg chg="del">
          <ac:chgData name="James Worcester" userId="cadb40f9-a60d-4670-8955-bf48c30f1d81" providerId="ADAL" clId="{B4441A9A-5F80-4C41-A8A5-26676BDD4E1F}" dt="2022-04-22T08:46:56.345" v="4057" actId="931"/>
          <ac:spMkLst>
            <pc:docMk/>
            <pc:sldMk cId="3317762316" sldId="275"/>
            <ac:spMk id="3" creationId="{DD346C51-D3E8-44A6-8EA1-8AE217D84D57}"/>
          </ac:spMkLst>
        </pc:spChg>
        <pc:spChg chg="add mod">
          <ac:chgData name="James Worcester" userId="cadb40f9-a60d-4670-8955-bf48c30f1d81" providerId="ADAL" clId="{B4441A9A-5F80-4C41-A8A5-26676BDD4E1F}" dt="2022-04-23T04:45:52.621" v="4648" actId="20577"/>
          <ac:spMkLst>
            <pc:docMk/>
            <pc:sldMk cId="3317762316" sldId="275"/>
            <ac:spMk id="4" creationId="{E4FB155C-3681-443B-A223-46D88221F603}"/>
          </ac:spMkLst>
        </pc:spChg>
        <pc:spChg chg="add del mod">
          <ac:chgData name="James Worcester" userId="cadb40f9-a60d-4670-8955-bf48c30f1d81" providerId="ADAL" clId="{B4441A9A-5F80-4C41-A8A5-26676BDD4E1F}" dt="2022-04-23T04:45:07.062" v="4634" actId="478"/>
          <ac:spMkLst>
            <pc:docMk/>
            <pc:sldMk cId="3317762316" sldId="275"/>
            <ac:spMk id="5" creationId="{393840A5-F88F-4DF4-94CE-9E8B5AE88CE5}"/>
          </ac:spMkLst>
        </pc:spChg>
        <pc:spChg chg="add del mod">
          <ac:chgData name="James Worcester" userId="cadb40f9-a60d-4670-8955-bf48c30f1d81" providerId="ADAL" clId="{B4441A9A-5F80-4C41-A8A5-26676BDD4E1F}" dt="2022-04-22T08:51:51.557" v="4065" actId="931"/>
          <ac:spMkLst>
            <pc:docMk/>
            <pc:sldMk cId="3317762316" sldId="275"/>
            <ac:spMk id="7" creationId="{6857DB06-F11C-4610-8821-402104C4937B}"/>
          </ac:spMkLst>
        </pc:spChg>
        <pc:spChg chg="add del mod">
          <ac:chgData name="James Worcester" userId="cadb40f9-a60d-4670-8955-bf48c30f1d81" providerId="ADAL" clId="{B4441A9A-5F80-4C41-A8A5-26676BDD4E1F}" dt="2022-04-22T09:21:05.630" v="4073" actId="931"/>
          <ac:spMkLst>
            <pc:docMk/>
            <pc:sldMk cId="3317762316" sldId="275"/>
            <ac:spMk id="11" creationId="{87E86EE3-1B50-4E9C-963C-B380E7726C1F}"/>
          </ac:spMkLst>
        </pc:spChg>
        <pc:picChg chg="add del mod">
          <ac:chgData name="James Worcester" userId="cadb40f9-a60d-4670-8955-bf48c30f1d81" providerId="ADAL" clId="{B4441A9A-5F80-4C41-A8A5-26676BDD4E1F}" dt="2022-04-22T08:49:58.897" v="4064" actId="478"/>
          <ac:picMkLst>
            <pc:docMk/>
            <pc:sldMk cId="3317762316" sldId="275"/>
            <ac:picMk id="5" creationId="{3DABD777-FA1C-4BB2-B799-6A0FEFC41FB9}"/>
          </ac:picMkLst>
        </pc:picChg>
        <pc:picChg chg="add del mod">
          <ac:chgData name="James Worcester" userId="cadb40f9-a60d-4670-8955-bf48c30f1d81" providerId="ADAL" clId="{B4441A9A-5F80-4C41-A8A5-26676BDD4E1F}" dt="2022-04-22T09:20:52.674" v="4072" actId="478"/>
          <ac:picMkLst>
            <pc:docMk/>
            <pc:sldMk cId="3317762316" sldId="275"/>
            <ac:picMk id="9" creationId="{D3C05A72-1CEF-4492-B920-F2D79ED9C677}"/>
          </ac:picMkLst>
        </pc:picChg>
        <pc:picChg chg="add mod">
          <ac:chgData name="James Worcester" userId="cadb40f9-a60d-4670-8955-bf48c30f1d81" providerId="ADAL" clId="{B4441A9A-5F80-4C41-A8A5-26676BDD4E1F}" dt="2022-04-22T09:21:19.673" v="4078" actId="1076"/>
          <ac:picMkLst>
            <pc:docMk/>
            <pc:sldMk cId="3317762316" sldId="275"/>
            <ac:picMk id="13" creationId="{EAF15827-81D3-465B-B877-C191C68CA344}"/>
          </ac:picMkLst>
        </pc:picChg>
      </pc:sldChg>
      <pc:sldChg chg="addSp delSp modSp add mod setBg setClrOvrMap">
        <pc:chgData name="James Worcester" userId="cadb40f9-a60d-4670-8955-bf48c30f1d81" providerId="ADAL" clId="{B4441A9A-5F80-4C41-A8A5-26676BDD4E1F}" dt="2022-04-23T04:46:04.337" v="4671" actId="478"/>
        <pc:sldMkLst>
          <pc:docMk/>
          <pc:sldMk cId="3475952094" sldId="276"/>
        </pc:sldMkLst>
        <pc:spChg chg="del mod">
          <ac:chgData name="James Worcester" userId="cadb40f9-a60d-4670-8955-bf48c30f1d81" providerId="ADAL" clId="{B4441A9A-5F80-4C41-A8A5-26676BDD4E1F}" dt="2022-04-23T04:46:02.369" v="4670" actId="478"/>
          <ac:spMkLst>
            <pc:docMk/>
            <pc:sldMk cId="3475952094" sldId="276"/>
            <ac:spMk id="2" creationId="{9CD5B7B8-A3EB-4F8F-854E-7D98961F10CD}"/>
          </ac:spMkLst>
        </pc:spChg>
        <pc:spChg chg="add del mod">
          <ac:chgData name="James Worcester" userId="cadb40f9-a60d-4670-8955-bf48c30f1d81" providerId="ADAL" clId="{B4441A9A-5F80-4C41-A8A5-26676BDD4E1F}" dt="2022-04-22T09:51:11.376" v="4097" actId="931"/>
          <ac:spMkLst>
            <pc:docMk/>
            <pc:sldMk cId="3475952094" sldId="276"/>
            <ac:spMk id="4" creationId="{0F7D3395-165C-4D66-ABB6-79A660A5BEF1}"/>
          </ac:spMkLst>
        </pc:spChg>
        <pc:spChg chg="add del mod">
          <ac:chgData name="James Worcester" userId="cadb40f9-a60d-4670-8955-bf48c30f1d81" providerId="ADAL" clId="{B4441A9A-5F80-4C41-A8A5-26676BDD4E1F}" dt="2022-04-23T04:46:04.337" v="4671" actId="478"/>
          <ac:spMkLst>
            <pc:docMk/>
            <pc:sldMk cId="3475952094" sldId="276"/>
            <ac:spMk id="5" creationId="{60C900AC-7531-4BA2-96A6-169C495C6643}"/>
          </ac:spMkLst>
        </pc:spChg>
        <pc:spChg chg="add del">
          <ac:chgData name="James Worcester" userId="cadb40f9-a60d-4670-8955-bf48c30f1d81" providerId="ADAL" clId="{B4441A9A-5F80-4C41-A8A5-26676BDD4E1F}" dt="2022-04-23T04:11:22.299" v="4113" actId="26606"/>
          <ac:spMkLst>
            <pc:docMk/>
            <pc:sldMk cId="3475952094" sldId="276"/>
            <ac:spMk id="8" creationId="{E49CC64F-7275-4E33-961B-0C5CDC439875}"/>
          </ac:spMkLst>
        </pc:spChg>
        <pc:spChg chg="add del">
          <ac:chgData name="James Worcester" userId="cadb40f9-a60d-4670-8955-bf48c30f1d81" providerId="ADAL" clId="{B4441A9A-5F80-4C41-A8A5-26676BDD4E1F}" dt="2022-04-23T04:11:24.450" v="4115" actId="26606"/>
          <ac:spMkLst>
            <pc:docMk/>
            <pc:sldMk cId="3475952094" sldId="276"/>
            <ac:spMk id="9" creationId="{C0DB9C61-90E0-484F-8602-02F49EDC1B70}"/>
          </ac:spMkLst>
        </pc:spChg>
        <pc:spChg chg="add del">
          <ac:chgData name="James Worcester" userId="cadb40f9-a60d-4670-8955-bf48c30f1d81" providerId="ADAL" clId="{B4441A9A-5F80-4C41-A8A5-26676BDD4E1F}" dt="2022-04-23T04:11:24.450" v="4115" actId="26606"/>
          <ac:spMkLst>
            <pc:docMk/>
            <pc:sldMk cId="3475952094" sldId="276"/>
            <ac:spMk id="10" creationId="{6D7DE7B0-B1D7-B37C-98E2-CB07B98E2C80}"/>
          </ac:spMkLst>
        </pc:spChg>
        <pc:spChg chg="add del">
          <ac:chgData name="James Worcester" userId="cadb40f9-a60d-4670-8955-bf48c30f1d81" providerId="ADAL" clId="{B4441A9A-5F80-4C41-A8A5-26676BDD4E1F}" dt="2022-04-23T04:11:20.380" v="4111" actId="26606"/>
          <ac:spMkLst>
            <pc:docMk/>
            <pc:sldMk cId="3475952094" sldId="276"/>
            <ac:spMk id="11" creationId="{7D9D36D6-2AC5-46A1-A849-4C82D5264A3A}"/>
          </ac:spMkLst>
        </pc:spChg>
        <pc:spChg chg="add del">
          <ac:chgData name="James Worcester" userId="cadb40f9-a60d-4670-8955-bf48c30f1d81" providerId="ADAL" clId="{B4441A9A-5F80-4C41-A8A5-26676BDD4E1F}" dt="2022-04-23T04:11:26.071" v="4117" actId="26606"/>
          <ac:spMkLst>
            <pc:docMk/>
            <pc:sldMk cId="3475952094" sldId="276"/>
            <ac:spMk id="12" creationId="{201CC55D-ED54-4C5C-95E6-10947BD1103B}"/>
          </ac:spMkLst>
        </pc:spChg>
        <pc:spChg chg="add del">
          <ac:chgData name="James Worcester" userId="cadb40f9-a60d-4670-8955-bf48c30f1d81" providerId="ADAL" clId="{B4441A9A-5F80-4C41-A8A5-26676BDD4E1F}" dt="2022-04-23T04:11:24.450" v="4115" actId="26606"/>
          <ac:spMkLst>
            <pc:docMk/>
            <pc:sldMk cId="3475952094" sldId="276"/>
            <ac:spMk id="15" creationId="{3F7ED563-E5DB-4937-BF78-7893C4DC92A0}"/>
          </ac:spMkLst>
        </pc:spChg>
        <pc:spChg chg="add del">
          <ac:chgData name="James Worcester" userId="cadb40f9-a60d-4670-8955-bf48c30f1d81" providerId="ADAL" clId="{B4441A9A-5F80-4C41-A8A5-26676BDD4E1F}" dt="2022-04-23T04:11:30.869" v="4121" actId="26606"/>
          <ac:spMkLst>
            <pc:docMk/>
            <pc:sldMk cId="3475952094" sldId="276"/>
            <ac:spMk id="16" creationId="{91826081-1C76-1292-6887-1C2EB4977C22}"/>
          </ac:spMkLst>
        </pc:spChg>
        <pc:spChg chg="add del">
          <ac:chgData name="James Worcester" userId="cadb40f9-a60d-4670-8955-bf48c30f1d81" providerId="ADAL" clId="{B4441A9A-5F80-4C41-A8A5-26676BDD4E1F}" dt="2022-04-23T04:11:24.450" v="4115" actId="26606"/>
          <ac:spMkLst>
            <pc:docMk/>
            <pc:sldMk cId="3475952094" sldId="276"/>
            <ac:spMk id="17" creationId="{2306B647-FE95-4550-8350-3D2180C62211}"/>
          </ac:spMkLst>
        </pc:spChg>
        <pc:spChg chg="add del">
          <ac:chgData name="James Worcester" userId="cadb40f9-a60d-4670-8955-bf48c30f1d81" providerId="ADAL" clId="{B4441A9A-5F80-4C41-A8A5-26676BDD4E1F}" dt="2022-04-23T04:11:26.071" v="4117" actId="26606"/>
          <ac:spMkLst>
            <pc:docMk/>
            <pc:sldMk cId="3475952094" sldId="276"/>
            <ac:spMk id="19" creationId="{3873B707-463F-40B0-8227-E8CC6C67EB25}"/>
          </ac:spMkLst>
        </pc:spChg>
        <pc:spChg chg="add del">
          <ac:chgData name="James Worcester" userId="cadb40f9-a60d-4670-8955-bf48c30f1d81" providerId="ADAL" clId="{B4441A9A-5F80-4C41-A8A5-26676BDD4E1F}" dt="2022-04-23T04:11:26.071" v="4117" actId="26606"/>
          <ac:spMkLst>
            <pc:docMk/>
            <pc:sldMk cId="3475952094" sldId="276"/>
            <ac:spMk id="20" creationId="{1AC1E141-787E-19A5-438B-6A33C8649B0A}"/>
          </ac:spMkLst>
        </pc:spChg>
        <pc:spChg chg="add del">
          <ac:chgData name="James Worcester" userId="cadb40f9-a60d-4670-8955-bf48c30f1d81" providerId="ADAL" clId="{B4441A9A-5F80-4C41-A8A5-26676BDD4E1F}" dt="2022-04-23T04:11:26.071" v="4117" actId="26606"/>
          <ac:spMkLst>
            <pc:docMk/>
            <pc:sldMk cId="3475952094" sldId="276"/>
            <ac:spMk id="21" creationId="{C13237C8-E62C-4F0D-A318-BD6FB6C2D138}"/>
          </ac:spMkLst>
        </pc:spChg>
        <pc:spChg chg="add del">
          <ac:chgData name="James Worcester" userId="cadb40f9-a60d-4670-8955-bf48c30f1d81" providerId="ADAL" clId="{B4441A9A-5F80-4C41-A8A5-26676BDD4E1F}" dt="2022-04-23T04:11:27.545" v="4119" actId="26606"/>
          <ac:spMkLst>
            <pc:docMk/>
            <pc:sldMk cId="3475952094" sldId="276"/>
            <ac:spMk id="22" creationId="{70DD4CD2-63BE-5C26-79F1-CF08B7754484}"/>
          </ac:spMkLst>
        </pc:spChg>
        <pc:spChg chg="add del">
          <ac:chgData name="James Worcester" userId="cadb40f9-a60d-4670-8955-bf48c30f1d81" providerId="ADAL" clId="{B4441A9A-5F80-4C41-A8A5-26676BDD4E1F}" dt="2022-04-23T04:11:26.071" v="4117" actId="26606"/>
          <ac:spMkLst>
            <pc:docMk/>
            <pc:sldMk cId="3475952094" sldId="276"/>
            <ac:spMk id="23" creationId="{19C9EAEA-39D0-4B0E-A0EB-51E7B26740B1}"/>
          </ac:spMkLst>
        </pc:spChg>
        <pc:spChg chg="add del">
          <ac:chgData name="James Worcester" userId="cadb40f9-a60d-4670-8955-bf48c30f1d81" providerId="ADAL" clId="{B4441A9A-5F80-4C41-A8A5-26676BDD4E1F}" dt="2022-04-23T04:11:27.545" v="4119" actId="26606"/>
          <ac:spMkLst>
            <pc:docMk/>
            <pc:sldMk cId="3475952094" sldId="276"/>
            <ac:spMk id="24" creationId="{F2B38F72-8FC4-4001-8C67-FA6B86DEC767}"/>
          </ac:spMkLst>
        </pc:spChg>
        <pc:spChg chg="add del">
          <ac:chgData name="James Worcester" userId="cadb40f9-a60d-4670-8955-bf48c30f1d81" providerId="ADAL" clId="{B4441A9A-5F80-4C41-A8A5-26676BDD4E1F}" dt="2022-04-23T04:11:32.772" v="4123" actId="26606"/>
          <ac:spMkLst>
            <pc:docMk/>
            <pc:sldMk cId="3475952094" sldId="276"/>
            <ac:spMk id="25" creationId="{6166C6D1-23AC-49C4-BA07-238E4E9F8CEB}"/>
          </ac:spMkLst>
        </pc:spChg>
        <pc:spChg chg="add del">
          <ac:chgData name="James Worcester" userId="cadb40f9-a60d-4670-8955-bf48c30f1d81" providerId="ADAL" clId="{B4441A9A-5F80-4C41-A8A5-26676BDD4E1F}" dt="2022-04-23T04:11:32.772" v="4123" actId="26606"/>
          <ac:spMkLst>
            <pc:docMk/>
            <pc:sldMk cId="3475952094" sldId="276"/>
            <ac:spMk id="26" creationId="{1C091803-41C2-48E0-9228-5148460C7479}"/>
          </ac:spMkLst>
        </pc:spChg>
        <pc:spChg chg="add del">
          <ac:chgData name="James Worcester" userId="cadb40f9-a60d-4670-8955-bf48c30f1d81" providerId="ADAL" clId="{B4441A9A-5F80-4C41-A8A5-26676BDD4E1F}" dt="2022-04-23T04:11:32.772" v="4123" actId="26606"/>
          <ac:spMkLst>
            <pc:docMk/>
            <pc:sldMk cId="3475952094" sldId="276"/>
            <ac:spMk id="27" creationId="{F3A69FA0-FACF-60FC-014A-D913E5EFE15D}"/>
          </ac:spMkLst>
        </pc:spChg>
        <pc:spChg chg="add del">
          <ac:chgData name="James Worcester" userId="cadb40f9-a60d-4670-8955-bf48c30f1d81" providerId="ADAL" clId="{B4441A9A-5F80-4C41-A8A5-26676BDD4E1F}" dt="2022-04-23T04:11:32.772" v="4123" actId="26606"/>
          <ac:spMkLst>
            <pc:docMk/>
            <pc:sldMk cId="3475952094" sldId="276"/>
            <ac:spMk id="28" creationId="{05CC4153-3F0D-4F4C-8F12-E8FC3FA40AEE}"/>
          </ac:spMkLst>
        </pc:spChg>
        <pc:spChg chg="add del">
          <ac:chgData name="James Worcester" userId="cadb40f9-a60d-4670-8955-bf48c30f1d81" providerId="ADAL" clId="{B4441A9A-5F80-4C41-A8A5-26676BDD4E1F}" dt="2022-04-23T04:11:42.515" v="4125" actId="26606"/>
          <ac:spMkLst>
            <pc:docMk/>
            <pc:sldMk cId="3475952094" sldId="276"/>
            <ac:spMk id="29" creationId="{06DA9DF9-31F7-4056-B42E-878CC92417B8}"/>
          </ac:spMkLst>
        </pc:spChg>
        <pc:spChg chg="add del">
          <ac:chgData name="James Worcester" userId="cadb40f9-a60d-4670-8955-bf48c30f1d81" providerId="ADAL" clId="{B4441A9A-5F80-4C41-A8A5-26676BDD4E1F}" dt="2022-04-23T04:45:32.680" v="4641" actId="22"/>
          <ac:spMkLst>
            <pc:docMk/>
            <pc:sldMk cId="3475952094" sldId="276"/>
            <ac:spMk id="30" creationId="{530FA77B-42C4-4BA9-8F7D-70C9E06ED43F}"/>
          </ac:spMkLst>
        </pc:spChg>
        <pc:spChg chg="add mod">
          <ac:chgData name="James Worcester" userId="cadb40f9-a60d-4670-8955-bf48c30f1d81" providerId="ADAL" clId="{B4441A9A-5F80-4C41-A8A5-26676BDD4E1F}" dt="2022-04-23T04:45:59.630" v="4669" actId="20577"/>
          <ac:spMkLst>
            <pc:docMk/>
            <pc:sldMk cId="3475952094" sldId="276"/>
            <ac:spMk id="31" creationId="{F94EB064-2D24-48C9-B6D3-06CC34CDAB29}"/>
          </ac:spMkLst>
        </pc:spChg>
        <pc:grpChg chg="add del">
          <ac:chgData name="James Worcester" userId="cadb40f9-a60d-4670-8955-bf48c30f1d81" providerId="ADAL" clId="{B4441A9A-5F80-4C41-A8A5-26676BDD4E1F}" dt="2022-04-23T04:11:26.071" v="4117" actId="26606"/>
          <ac:grpSpMkLst>
            <pc:docMk/>
            <pc:sldMk cId="3475952094" sldId="276"/>
            <ac:grpSpMk id="14" creationId="{1DE889C7-FAD6-4397-98E2-05D503484459}"/>
          </ac:grpSpMkLst>
        </pc:grpChg>
        <pc:picChg chg="add mod">
          <ac:chgData name="James Worcester" userId="cadb40f9-a60d-4670-8955-bf48c30f1d81" providerId="ADAL" clId="{B4441A9A-5F80-4C41-A8A5-26676BDD4E1F}" dt="2022-04-23T04:11:42.515" v="4125" actId="26606"/>
          <ac:picMkLst>
            <pc:docMk/>
            <pc:sldMk cId="3475952094" sldId="276"/>
            <ac:picMk id="6" creationId="{808E0FFB-50DC-406D-A731-D498B60472C2}"/>
          </ac:picMkLst>
        </pc:picChg>
        <pc:picChg chg="del">
          <ac:chgData name="James Worcester" userId="cadb40f9-a60d-4670-8955-bf48c30f1d81" providerId="ADAL" clId="{B4441A9A-5F80-4C41-A8A5-26676BDD4E1F}" dt="2022-04-22T09:50:24.867" v="4080" actId="478"/>
          <ac:picMkLst>
            <pc:docMk/>
            <pc:sldMk cId="3475952094" sldId="276"/>
            <ac:picMk id="13" creationId="{EAF15827-81D3-465B-B877-C191C68CA344}"/>
          </ac:picMkLst>
        </pc:picChg>
        <pc:cxnChg chg="add del">
          <ac:chgData name="James Worcester" userId="cadb40f9-a60d-4670-8955-bf48c30f1d81" providerId="ADAL" clId="{B4441A9A-5F80-4C41-A8A5-26676BDD4E1F}" dt="2022-04-23T04:11:30.869" v="4121" actId="26606"/>
          <ac:cxnSpMkLst>
            <pc:docMk/>
            <pc:sldMk cId="3475952094" sldId="276"/>
            <ac:cxnSpMk id="18" creationId="{A7F400EE-A8A5-48AF-B4D6-291B52C6F0B0}"/>
          </ac:cxnSpMkLst>
        </pc:cxnChg>
      </pc:sldChg>
      <pc:sldChg chg="modSp add del mod ord">
        <pc:chgData name="James Worcester" userId="cadb40f9-a60d-4670-8955-bf48c30f1d81" providerId="ADAL" clId="{B4441A9A-5F80-4C41-A8A5-26676BDD4E1F}" dt="2022-04-27T08:17:52.750" v="5955" actId="2696"/>
        <pc:sldMkLst>
          <pc:docMk/>
          <pc:sldMk cId="286728355" sldId="277"/>
        </pc:sldMkLst>
        <pc:spChg chg="mod">
          <ac:chgData name="James Worcester" userId="cadb40f9-a60d-4670-8955-bf48c30f1d81" providerId="ADAL" clId="{B4441A9A-5F80-4C41-A8A5-26676BDD4E1F}" dt="2022-04-23T05:01:08.625" v="4991" actId="20577"/>
          <ac:spMkLst>
            <pc:docMk/>
            <pc:sldMk cId="286728355" sldId="277"/>
            <ac:spMk id="3" creationId="{3EA47D50-39EE-4309-9C98-9A9C522ACA3A}"/>
          </ac:spMkLst>
        </pc:spChg>
        <pc:spChg chg="mod">
          <ac:chgData name="James Worcester" userId="cadb40f9-a60d-4670-8955-bf48c30f1d81" providerId="ADAL" clId="{B4441A9A-5F80-4C41-A8A5-26676BDD4E1F}" dt="2022-04-27T08:17:45.618" v="5954"/>
          <ac:spMkLst>
            <pc:docMk/>
            <pc:sldMk cId="286728355" sldId="277"/>
            <ac:spMk id="7" creationId="{3D416175-7AAF-4A61-8732-5576951957BB}"/>
          </ac:spMkLst>
        </pc:spChg>
      </pc:sldChg>
      <pc:sldChg chg="modSp add mod">
        <pc:chgData name="James Worcester" userId="cadb40f9-a60d-4670-8955-bf48c30f1d81" providerId="ADAL" clId="{B4441A9A-5F80-4C41-A8A5-26676BDD4E1F}" dt="2022-04-23T04:58:37.421" v="4977" actId="20577"/>
        <pc:sldMkLst>
          <pc:docMk/>
          <pc:sldMk cId="427799003" sldId="278"/>
        </pc:sldMkLst>
        <pc:spChg chg="mod">
          <ac:chgData name="James Worcester" userId="cadb40f9-a60d-4670-8955-bf48c30f1d81" providerId="ADAL" clId="{B4441A9A-5F80-4C41-A8A5-26676BDD4E1F}" dt="2022-04-23T04:58:37.421" v="4977" actId="20577"/>
          <ac:spMkLst>
            <pc:docMk/>
            <pc:sldMk cId="427799003" sldId="278"/>
            <ac:spMk id="3" creationId="{500CCE8C-8D5A-4405-95E8-A91C066DDD75}"/>
          </ac:spMkLst>
        </pc:spChg>
      </pc:sldChg>
      <pc:sldChg chg="modSp add del mod">
        <pc:chgData name="James Worcester" userId="cadb40f9-a60d-4670-8955-bf48c30f1d81" providerId="ADAL" clId="{B4441A9A-5F80-4C41-A8A5-26676BDD4E1F}" dt="2022-04-23T05:01:52.820" v="4994" actId="2696"/>
        <pc:sldMkLst>
          <pc:docMk/>
          <pc:sldMk cId="161557822" sldId="279"/>
        </pc:sldMkLst>
        <pc:spChg chg="mod">
          <ac:chgData name="James Worcester" userId="cadb40f9-a60d-4670-8955-bf48c30f1d81" providerId="ADAL" clId="{B4441A9A-5F80-4C41-A8A5-26676BDD4E1F}" dt="2022-04-23T05:00:30.480" v="4987" actId="20577"/>
          <ac:spMkLst>
            <pc:docMk/>
            <pc:sldMk cId="161557822" sldId="279"/>
            <ac:spMk id="3" creationId="{147F3286-241D-4543-A701-137D0D699ECE}"/>
          </ac:spMkLst>
        </pc:spChg>
      </pc:sldChg>
      <pc:sldChg chg="addSp delSp modSp new mod">
        <pc:chgData name="James Worcester" userId="cadb40f9-a60d-4670-8955-bf48c30f1d81" providerId="ADAL" clId="{B4441A9A-5F80-4C41-A8A5-26676BDD4E1F}" dt="2022-04-23T06:12:28.135" v="5859" actId="1076"/>
        <pc:sldMkLst>
          <pc:docMk/>
          <pc:sldMk cId="2808349350" sldId="279"/>
        </pc:sldMkLst>
        <pc:spChg chg="del mod">
          <ac:chgData name="James Worcester" userId="cadb40f9-a60d-4670-8955-bf48c30f1d81" providerId="ADAL" clId="{B4441A9A-5F80-4C41-A8A5-26676BDD4E1F}" dt="2022-04-23T05:23:52.913" v="5009" actId="478"/>
          <ac:spMkLst>
            <pc:docMk/>
            <pc:sldMk cId="2808349350" sldId="279"/>
            <ac:spMk id="2" creationId="{878379CD-C8BA-455D-8766-F3A67FFAEBAA}"/>
          </ac:spMkLst>
        </pc:spChg>
        <pc:spChg chg="del">
          <ac:chgData name="James Worcester" userId="cadb40f9-a60d-4670-8955-bf48c30f1d81" providerId="ADAL" clId="{B4441A9A-5F80-4C41-A8A5-26676BDD4E1F}" dt="2022-04-23T05:24:16.799" v="5019" actId="3680"/>
          <ac:spMkLst>
            <pc:docMk/>
            <pc:sldMk cId="2808349350" sldId="279"/>
            <ac:spMk id="3" creationId="{4651A0A7-27F8-4BDD-98DE-5FC0C781B6DB}"/>
          </ac:spMkLst>
        </pc:spChg>
        <pc:spChg chg="add mod">
          <ac:chgData name="James Worcester" userId="cadb40f9-a60d-4670-8955-bf48c30f1d81" providerId="ADAL" clId="{B4441A9A-5F80-4C41-A8A5-26676BDD4E1F}" dt="2022-04-23T05:34:00.909" v="5563" actId="14100"/>
          <ac:spMkLst>
            <pc:docMk/>
            <pc:sldMk cId="2808349350" sldId="279"/>
            <ac:spMk id="4" creationId="{23E0F5D9-FD9C-4432-BB31-84B4DBC64F0F}"/>
          </ac:spMkLst>
        </pc:spChg>
        <pc:spChg chg="add del mod">
          <ac:chgData name="James Worcester" userId="cadb40f9-a60d-4670-8955-bf48c30f1d81" providerId="ADAL" clId="{B4441A9A-5F80-4C41-A8A5-26676BDD4E1F}" dt="2022-04-23T05:25:26.634" v="5021" actId="3680"/>
          <ac:spMkLst>
            <pc:docMk/>
            <pc:sldMk cId="2808349350" sldId="279"/>
            <ac:spMk id="7" creationId="{66C24995-52B7-452D-A217-07E431D3DDE5}"/>
          </ac:spMkLst>
        </pc:spChg>
        <pc:graphicFrameChg chg="add del mod ord modGraphic">
          <ac:chgData name="James Worcester" userId="cadb40f9-a60d-4670-8955-bf48c30f1d81" providerId="ADAL" clId="{B4441A9A-5F80-4C41-A8A5-26676BDD4E1F}" dt="2022-04-23T05:25:15.179" v="5020" actId="478"/>
          <ac:graphicFrameMkLst>
            <pc:docMk/>
            <pc:sldMk cId="2808349350" sldId="279"/>
            <ac:graphicFrameMk id="5" creationId="{BEB0072F-009B-4C25-8FAB-AF9BE7A19D07}"/>
          </ac:graphicFrameMkLst>
        </pc:graphicFrameChg>
        <pc:graphicFrameChg chg="add mod ord modGraphic">
          <ac:chgData name="James Worcester" userId="cadb40f9-a60d-4670-8955-bf48c30f1d81" providerId="ADAL" clId="{B4441A9A-5F80-4C41-A8A5-26676BDD4E1F}" dt="2022-04-23T06:12:28.135" v="5859" actId="1076"/>
          <ac:graphicFrameMkLst>
            <pc:docMk/>
            <pc:sldMk cId="2808349350" sldId="279"/>
            <ac:graphicFrameMk id="8" creationId="{0681E20F-A46E-4B70-A68F-1B49766B0526}"/>
          </ac:graphicFrameMkLst>
        </pc:graphicFrameChg>
      </pc:sldChg>
      <pc:sldChg chg="modSp add del mod">
        <pc:chgData name="James Worcester" userId="cadb40f9-a60d-4670-8955-bf48c30f1d81" providerId="ADAL" clId="{B4441A9A-5F80-4C41-A8A5-26676BDD4E1F}" dt="2022-04-23T05:02:49.535" v="5002" actId="2696"/>
        <pc:sldMkLst>
          <pc:docMk/>
          <pc:sldMk cId="898654393" sldId="280"/>
        </pc:sldMkLst>
        <pc:spChg chg="mod">
          <ac:chgData name="James Worcester" userId="cadb40f9-a60d-4670-8955-bf48c30f1d81" providerId="ADAL" clId="{B4441A9A-5F80-4C41-A8A5-26676BDD4E1F}" dt="2022-04-23T05:02:33.924" v="4995" actId="21"/>
          <ac:spMkLst>
            <pc:docMk/>
            <pc:sldMk cId="898654393" sldId="280"/>
            <ac:spMk id="3" creationId="{147F3286-241D-4543-A701-137D0D699ECE}"/>
          </ac:spMkLst>
        </pc:spChg>
      </pc:sldChg>
      <pc:sldChg chg="add ord">
        <pc:chgData name="James Worcester" userId="cadb40f9-a60d-4670-8955-bf48c30f1d81" providerId="ADAL" clId="{B4441A9A-5F80-4C41-A8A5-26676BDD4E1F}" dt="2022-04-27T08:17:58.910" v="5958"/>
        <pc:sldMkLst>
          <pc:docMk/>
          <pc:sldMk cId="1767075841" sldId="281"/>
        </pc:sldMkLst>
      </pc:sldChg>
      <pc:sldChg chg="addSp delSp modSp add mod">
        <pc:chgData name="James Worcester" userId="cadb40f9-a60d-4670-8955-bf48c30f1d81" providerId="ADAL" clId="{B4441A9A-5F80-4C41-A8A5-26676BDD4E1F}" dt="2022-04-28T00:32:55.379" v="6016" actId="478"/>
        <pc:sldMkLst>
          <pc:docMk/>
          <pc:sldMk cId="4031261400" sldId="282"/>
        </pc:sldMkLst>
        <pc:spChg chg="del">
          <ac:chgData name="James Worcester" userId="cadb40f9-a60d-4670-8955-bf48c30f1d81" providerId="ADAL" clId="{B4441A9A-5F80-4C41-A8A5-26676BDD4E1F}" dt="2022-04-28T00:32:52.801" v="6013" actId="478"/>
          <ac:spMkLst>
            <pc:docMk/>
            <pc:sldMk cId="4031261400" sldId="282"/>
            <ac:spMk id="3" creationId="{B76EE108-7FF3-4604-8431-21D119D008C3}"/>
          </ac:spMkLst>
        </pc:spChg>
        <pc:spChg chg="add del mod">
          <ac:chgData name="James Worcester" userId="cadb40f9-a60d-4670-8955-bf48c30f1d81" providerId="ADAL" clId="{B4441A9A-5F80-4C41-A8A5-26676BDD4E1F}" dt="2022-04-28T00:32:55.379" v="6016" actId="478"/>
          <ac:spMkLst>
            <pc:docMk/>
            <pc:sldMk cId="4031261400" sldId="282"/>
            <ac:spMk id="5" creationId="{CB038892-2316-455B-B8D1-11EFDCB74541}"/>
          </ac:spMkLst>
        </pc:spChg>
        <pc:spChg chg="mod">
          <ac:chgData name="James Worcester" userId="cadb40f9-a60d-4670-8955-bf48c30f1d81" providerId="ADAL" clId="{B4441A9A-5F80-4C41-A8A5-26676BDD4E1F}" dt="2022-04-28T00:32:54.373" v="6015" actId="20577"/>
          <ac:spMkLst>
            <pc:docMk/>
            <pc:sldMk cId="4031261400" sldId="282"/>
            <ac:spMk id="6" creationId="{7D4E960E-3063-494B-BA1F-2296DDED1843}"/>
          </ac:spMkLst>
        </pc:spChg>
      </pc:sldChg>
      <pc:sldChg chg="modSp mod">
        <pc:chgData name="James Worcester" userId="cadb40f9-a60d-4670-8955-bf48c30f1d81" providerId="ADAL" clId="{B4441A9A-5F80-4C41-A8A5-26676BDD4E1F}" dt="2022-04-28T00:12:00.505" v="5977" actId="2711"/>
        <pc:sldMkLst>
          <pc:docMk/>
          <pc:sldMk cId="796514059" sldId="284"/>
        </pc:sldMkLst>
        <pc:spChg chg="mod">
          <ac:chgData name="James Worcester" userId="cadb40f9-a60d-4670-8955-bf48c30f1d81" providerId="ADAL" clId="{B4441A9A-5F80-4C41-A8A5-26676BDD4E1F}" dt="2022-04-28T00:12:00.505" v="5977" actId="2711"/>
          <ac:spMkLst>
            <pc:docMk/>
            <pc:sldMk cId="796514059" sldId="284"/>
            <ac:spMk id="241" creationId="{00000000-0000-0000-0000-000000000000}"/>
          </ac:spMkLst>
        </pc:spChg>
      </pc:sldChg>
      <pc:sldChg chg="modSp mod">
        <pc:chgData name="James Worcester" userId="cadb40f9-a60d-4670-8955-bf48c30f1d81" providerId="ADAL" clId="{B4441A9A-5F80-4C41-A8A5-26676BDD4E1F}" dt="2022-04-28T00:12:23.450" v="5980" actId="2711"/>
        <pc:sldMkLst>
          <pc:docMk/>
          <pc:sldMk cId="2296456826" sldId="285"/>
        </pc:sldMkLst>
        <pc:spChg chg="mod">
          <ac:chgData name="James Worcester" userId="cadb40f9-a60d-4670-8955-bf48c30f1d81" providerId="ADAL" clId="{B4441A9A-5F80-4C41-A8A5-26676BDD4E1F}" dt="2022-04-28T00:12:23.450" v="5980" actId="2711"/>
          <ac:spMkLst>
            <pc:docMk/>
            <pc:sldMk cId="2296456826" sldId="285"/>
            <ac:spMk id="250" creationId="{00000000-0000-0000-0000-000000000000}"/>
          </ac:spMkLst>
        </pc:spChg>
      </pc:sldChg>
      <pc:sldChg chg="modSp mod ord">
        <pc:chgData name="James Worcester" userId="cadb40f9-a60d-4670-8955-bf48c30f1d81" providerId="ADAL" clId="{B4441A9A-5F80-4C41-A8A5-26676BDD4E1F}" dt="2022-04-28T00:17:48.002" v="5990"/>
        <pc:sldMkLst>
          <pc:docMk/>
          <pc:sldMk cId="2634059458" sldId="286"/>
        </pc:sldMkLst>
        <pc:spChg chg="mod">
          <ac:chgData name="James Worcester" userId="cadb40f9-a60d-4670-8955-bf48c30f1d81" providerId="ADAL" clId="{B4441A9A-5F80-4C41-A8A5-26676BDD4E1F}" dt="2022-04-28T00:11:38.717" v="5973" actId="2711"/>
          <ac:spMkLst>
            <pc:docMk/>
            <pc:sldMk cId="2634059458" sldId="286"/>
            <ac:spMk id="147" creationId="{00000000-0000-0000-0000-000000000000}"/>
          </ac:spMkLst>
        </pc:spChg>
      </pc:sldChg>
      <pc:sldChg chg="modSp mod ord">
        <pc:chgData name="James Worcester" userId="cadb40f9-a60d-4670-8955-bf48c30f1d81" providerId="ADAL" clId="{B4441A9A-5F80-4C41-A8A5-26676BDD4E1F}" dt="2022-04-28T00:17:53.284" v="5992"/>
        <pc:sldMkLst>
          <pc:docMk/>
          <pc:sldMk cId="4117728917" sldId="287"/>
        </pc:sldMkLst>
        <pc:spChg chg="mod">
          <ac:chgData name="James Worcester" userId="cadb40f9-a60d-4670-8955-bf48c30f1d81" providerId="ADAL" clId="{B4441A9A-5F80-4C41-A8A5-26676BDD4E1F}" dt="2022-04-28T00:11:46.609" v="5974" actId="2711"/>
          <ac:spMkLst>
            <pc:docMk/>
            <pc:sldMk cId="4117728917" sldId="287"/>
            <ac:spMk id="185" creationId="{00000000-0000-0000-0000-000000000000}"/>
          </ac:spMkLst>
        </pc:spChg>
      </pc:sldChg>
      <pc:sldChg chg="modSp mod modAnim">
        <pc:chgData name="James Worcester" userId="cadb40f9-a60d-4670-8955-bf48c30f1d81" providerId="ADAL" clId="{B4441A9A-5F80-4C41-A8A5-26676BDD4E1F}" dt="2022-04-28T00:14:38.252" v="5988"/>
        <pc:sldMkLst>
          <pc:docMk/>
          <pc:sldMk cId="1255644059" sldId="288"/>
        </pc:sldMkLst>
        <pc:picChg chg="mod">
          <ac:chgData name="James Worcester" userId="cadb40f9-a60d-4670-8955-bf48c30f1d81" providerId="ADAL" clId="{B4441A9A-5F80-4C41-A8A5-26676BDD4E1F}" dt="2022-04-28T00:14:15.552" v="5984" actId="1440"/>
          <ac:picMkLst>
            <pc:docMk/>
            <pc:sldMk cId="1255644059" sldId="288"/>
            <ac:picMk id="217" creationId="{00000000-0000-0000-0000-000000000000}"/>
          </ac:picMkLst>
        </pc:picChg>
      </pc:sldChg>
      <pc:sldMasterChg chg="add del addSldLayout delSldLayout">
        <pc:chgData name="James Worcester" userId="cadb40f9-a60d-4670-8955-bf48c30f1d81" providerId="ADAL" clId="{B4441A9A-5F80-4C41-A8A5-26676BDD4E1F}" dt="2022-04-20T06:16:35.787" v="89" actId="26606"/>
        <pc:sldMasterMkLst>
          <pc:docMk/>
          <pc:sldMasterMk cId="2460954070" sldId="2147483660"/>
        </pc:sldMasterMkLst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James Worcester" userId="cadb40f9-a60d-4670-8955-bf48c30f1d81" providerId="ADAL" clId="{B4441A9A-5F80-4C41-A8A5-26676BDD4E1F}" dt="2022-04-20T06:20:00.720" v="108" actId="26606"/>
        <pc:sldMasterMkLst>
          <pc:docMk/>
          <pc:sldMasterMk cId="4287597796" sldId="2147483672"/>
        </pc:sldMasterMkLst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4287597796" sldId="2147483672"/>
            <pc:sldLayoutMk cId="3179829381" sldId="2147483673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4287597796" sldId="2147483672"/>
            <pc:sldLayoutMk cId="2215177401" sldId="2147483674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4287597796" sldId="2147483672"/>
            <pc:sldLayoutMk cId="4055176303" sldId="2147483675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4287597796" sldId="2147483672"/>
            <pc:sldLayoutMk cId="1843443905" sldId="2147483676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4287597796" sldId="2147483672"/>
            <pc:sldLayoutMk cId="2532352688" sldId="2147483677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4287597796" sldId="2147483672"/>
            <pc:sldLayoutMk cId="2269379100" sldId="2147483678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4287597796" sldId="2147483672"/>
            <pc:sldLayoutMk cId="1700644677" sldId="2147483679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4287597796" sldId="2147483672"/>
            <pc:sldLayoutMk cId="4128394614" sldId="2147483680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4287597796" sldId="2147483672"/>
            <pc:sldLayoutMk cId="3119278012" sldId="2147483681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4287597796" sldId="2147483672"/>
            <pc:sldLayoutMk cId="2637438625" sldId="2147483682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4287597796" sldId="2147483672"/>
            <pc:sldLayoutMk cId="3129817726" sldId="2147483683"/>
          </pc:sldLayoutMkLst>
        </pc:sldLayoutChg>
      </pc:sldMasterChg>
      <pc:sldMasterChg chg="add del addSldLayout delSldLayout">
        <pc:chgData name="James Worcester" userId="cadb40f9-a60d-4670-8955-bf48c30f1d81" providerId="ADAL" clId="{B4441A9A-5F80-4C41-A8A5-26676BDD4E1F}" dt="2022-04-20T06:16:28.771" v="79" actId="26606"/>
        <pc:sldMasterMkLst>
          <pc:docMk/>
          <pc:sldMasterMk cId="1834515543" sldId="2147483737"/>
        </pc:sldMasterMkLst>
        <pc:sldLayoutChg chg="add del">
          <pc:chgData name="James Worcester" userId="cadb40f9-a60d-4670-8955-bf48c30f1d81" providerId="ADAL" clId="{B4441A9A-5F80-4C41-A8A5-26676BDD4E1F}" dt="2022-04-20T06:16:28.771" v="79" actId="26606"/>
          <pc:sldLayoutMkLst>
            <pc:docMk/>
            <pc:sldMasterMk cId="1834515543" sldId="2147483737"/>
            <pc:sldLayoutMk cId="3649931864" sldId="2147483726"/>
          </pc:sldLayoutMkLst>
        </pc:sldLayoutChg>
        <pc:sldLayoutChg chg="add del">
          <pc:chgData name="James Worcester" userId="cadb40f9-a60d-4670-8955-bf48c30f1d81" providerId="ADAL" clId="{B4441A9A-5F80-4C41-A8A5-26676BDD4E1F}" dt="2022-04-20T06:16:28.771" v="79" actId="26606"/>
          <pc:sldLayoutMkLst>
            <pc:docMk/>
            <pc:sldMasterMk cId="1834515543" sldId="2147483737"/>
            <pc:sldLayoutMk cId="2719378195" sldId="2147483727"/>
          </pc:sldLayoutMkLst>
        </pc:sldLayoutChg>
        <pc:sldLayoutChg chg="add del">
          <pc:chgData name="James Worcester" userId="cadb40f9-a60d-4670-8955-bf48c30f1d81" providerId="ADAL" clId="{B4441A9A-5F80-4C41-A8A5-26676BDD4E1F}" dt="2022-04-20T06:16:28.771" v="79" actId="26606"/>
          <pc:sldLayoutMkLst>
            <pc:docMk/>
            <pc:sldMasterMk cId="1834515543" sldId="2147483737"/>
            <pc:sldLayoutMk cId="1189516036" sldId="2147483728"/>
          </pc:sldLayoutMkLst>
        </pc:sldLayoutChg>
        <pc:sldLayoutChg chg="add del">
          <pc:chgData name="James Worcester" userId="cadb40f9-a60d-4670-8955-bf48c30f1d81" providerId="ADAL" clId="{B4441A9A-5F80-4C41-A8A5-26676BDD4E1F}" dt="2022-04-20T06:16:28.771" v="79" actId="26606"/>
          <pc:sldLayoutMkLst>
            <pc:docMk/>
            <pc:sldMasterMk cId="1834515543" sldId="2147483737"/>
            <pc:sldLayoutMk cId="1026235513" sldId="2147483729"/>
          </pc:sldLayoutMkLst>
        </pc:sldLayoutChg>
        <pc:sldLayoutChg chg="add del">
          <pc:chgData name="James Worcester" userId="cadb40f9-a60d-4670-8955-bf48c30f1d81" providerId="ADAL" clId="{B4441A9A-5F80-4C41-A8A5-26676BDD4E1F}" dt="2022-04-20T06:16:28.771" v="79" actId="26606"/>
          <pc:sldLayoutMkLst>
            <pc:docMk/>
            <pc:sldMasterMk cId="1834515543" sldId="2147483737"/>
            <pc:sldLayoutMk cId="633631297" sldId="2147483730"/>
          </pc:sldLayoutMkLst>
        </pc:sldLayoutChg>
        <pc:sldLayoutChg chg="add del">
          <pc:chgData name="James Worcester" userId="cadb40f9-a60d-4670-8955-bf48c30f1d81" providerId="ADAL" clId="{B4441A9A-5F80-4C41-A8A5-26676BDD4E1F}" dt="2022-04-20T06:16:28.771" v="79" actId="26606"/>
          <pc:sldLayoutMkLst>
            <pc:docMk/>
            <pc:sldMasterMk cId="1834515543" sldId="2147483737"/>
            <pc:sldLayoutMk cId="408937465" sldId="2147483731"/>
          </pc:sldLayoutMkLst>
        </pc:sldLayoutChg>
        <pc:sldLayoutChg chg="add del">
          <pc:chgData name="James Worcester" userId="cadb40f9-a60d-4670-8955-bf48c30f1d81" providerId="ADAL" clId="{B4441A9A-5F80-4C41-A8A5-26676BDD4E1F}" dt="2022-04-20T06:16:28.771" v="79" actId="26606"/>
          <pc:sldLayoutMkLst>
            <pc:docMk/>
            <pc:sldMasterMk cId="1834515543" sldId="2147483737"/>
            <pc:sldLayoutMk cId="1581407105" sldId="2147483732"/>
          </pc:sldLayoutMkLst>
        </pc:sldLayoutChg>
        <pc:sldLayoutChg chg="add del">
          <pc:chgData name="James Worcester" userId="cadb40f9-a60d-4670-8955-bf48c30f1d81" providerId="ADAL" clId="{B4441A9A-5F80-4C41-A8A5-26676BDD4E1F}" dt="2022-04-20T06:16:28.771" v="79" actId="26606"/>
          <pc:sldLayoutMkLst>
            <pc:docMk/>
            <pc:sldMasterMk cId="1834515543" sldId="2147483737"/>
            <pc:sldLayoutMk cId="678046625" sldId="2147483733"/>
          </pc:sldLayoutMkLst>
        </pc:sldLayoutChg>
        <pc:sldLayoutChg chg="add del">
          <pc:chgData name="James Worcester" userId="cadb40f9-a60d-4670-8955-bf48c30f1d81" providerId="ADAL" clId="{B4441A9A-5F80-4C41-A8A5-26676BDD4E1F}" dt="2022-04-20T06:16:28.771" v="79" actId="26606"/>
          <pc:sldLayoutMkLst>
            <pc:docMk/>
            <pc:sldMasterMk cId="1834515543" sldId="2147483737"/>
            <pc:sldLayoutMk cId="2503011217" sldId="2147483734"/>
          </pc:sldLayoutMkLst>
        </pc:sldLayoutChg>
        <pc:sldLayoutChg chg="add del">
          <pc:chgData name="James Worcester" userId="cadb40f9-a60d-4670-8955-bf48c30f1d81" providerId="ADAL" clId="{B4441A9A-5F80-4C41-A8A5-26676BDD4E1F}" dt="2022-04-20T06:16:28.771" v="79" actId="26606"/>
          <pc:sldLayoutMkLst>
            <pc:docMk/>
            <pc:sldMasterMk cId="1834515543" sldId="2147483737"/>
            <pc:sldLayoutMk cId="3248068466" sldId="2147483735"/>
          </pc:sldLayoutMkLst>
        </pc:sldLayoutChg>
        <pc:sldLayoutChg chg="add del">
          <pc:chgData name="James Worcester" userId="cadb40f9-a60d-4670-8955-bf48c30f1d81" providerId="ADAL" clId="{B4441A9A-5F80-4C41-A8A5-26676BDD4E1F}" dt="2022-04-20T06:16:28.771" v="79" actId="26606"/>
          <pc:sldLayoutMkLst>
            <pc:docMk/>
            <pc:sldMasterMk cId="1834515543" sldId="2147483737"/>
            <pc:sldLayoutMk cId="2537396869" sldId="2147483736"/>
          </pc:sldLayoutMkLst>
        </pc:sldLayoutChg>
      </pc:sldMasterChg>
      <pc:sldMasterChg chg="add del addSldLayout delSldLayout">
        <pc:chgData name="James Worcester" userId="cadb40f9-a60d-4670-8955-bf48c30f1d81" providerId="ADAL" clId="{B4441A9A-5F80-4C41-A8A5-26676BDD4E1F}" dt="2022-04-20T06:16:35.787" v="89" actId="26606"/>
        <pc:sldMasterMkLst>
          <pc:docMk/>
          <pc:sldMasterMk cId="1991080379" sldId="2147483737"/>
        </pc:sldMasterMkLst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1991080379" sldId="2147483737"/>
            <pc:sldLayoutMk cId="126458859" sldId="2147483726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1991080379" sldId="2147483737"/>
            <pc:sldLayoutMk cId="2009887549" sldId="2147483727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1991080379" sldId="2147483737"/>
            <pc:sldLayoutMk cId="816475961" sldId="2147483728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1991080379" sldId="2147483737"/>
            <pc:sldLayoutMk cId="2733949567" sldId="2147483729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1991080379" sldId="2147483737"/>
            <pc:sldLayoutMk cId="241292596" sldId="2147483730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1991080379" sldId="2147483737"/>
            <pc:sldLayoutMk cId="1575646031" sldId="2147483731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1991080379" sldId="2147483737"/>
            <pc:sldLayoutMk cId="426135839" sldId="2147483732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1991080379" sldId="2147483737"/>
            <pc:sldLayoutMk cId="197972811" sldId="2147483733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1991080379" sldId="2147483737"/>
            <pc:sldLayoutMk cId="429036425" sldId="2147483734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1991080379" sldId="2147483737"/>
            <pc:sldLayoutMk cId="583328871" sldId="2147483735"/>
          </pc:sldLayoutMkLst>
        </pc:sldLayoutChg>
        <pc:sldLayoutChg chg="add del">
          <pc:chgData name="James Worcester" userId="cadb40f9-a60d-4670-8955-bf48c30f1d81" providerId="ADAL" clId="{B4441A9A-5F80-4C41-A8A5-26676BDD4E1F}" dt="2022-04-20T06:16:35.787" v="89" actId="26606"/>
          <pc:sldLayoutMkLst>
            <pc:docMk/>
            <pc:sldMasterMk cId="1991080379" sldId="2147483737"/>
            <pc:sldLayoutMk cId="4118940041" sldId="2147483736"/>
          </pc:sldLayoutMkLst>
        </pc:sldLayoutChg>
      </pc:sldMasterChg>
      <pc:sldMasterChg chg="add del addSldLayout delSldLayout">
        <pc:chgData name="James Worcester" userId="cadb40f9-a60d-4670-8955-bf48c30f1d81" providerId="ADAL" clId="{B4441A9A-5F80-4C41-A8A5-26676BDD4E1F}" dt="2022-04-20T06:16:21.819" v="75" actId="26606"/>
        <pc:sldMasterMkLst>
          <pc:docMk/>
          <pc:sldMasterMk cId="4144468555" sldId="2147483750"/>
        </pc:sldMasterMkLst>
        <pc:sldLayoutChg chg="add del">
          <pc:chgData name="James Worcester" userId="cadb40f9-a60d-4670-8955-bf48c30f1d81" providerId="ADAL" clId="{B4441A9A-5F80-4C41-A8A5-26676BDD4E1F}" dt="2022-04-20T06:16:21.819" v="75" actId="26606"/>
          <pc:sldLayoutMkLst>
            <pc:docMk/>
            <pc:sldMasterMk cId="4144468555" sldId="2147483750"/>
            <pc:sldLayoutMk cId="526365731" sldId="2147483739"/>
          </pc:sldLayoutMkLst>
        </pc:sldLayoutChg>
        <pc:sldLayoutChg chg="add del">
          <pc:chgData name="James Worcester" userId="cadb40f9-a60d-4670-8955-bf48c30f1d81" providerId="ADAL" clId="{B4441A9A-5F80-4C41-A8A5-26676BDD4E1F}" dt="2022-04-20T06:16:21.819" v="75" actId="26606"/>
          <pc:sldLayoutMkLst>
            <pc:docMk/>
            <pc:sldMasterMk cId="4144468555" sldId="2147483750"/>
            <pc:sldLayoutMk cId="2787463885" sldId="2147483740"/>
          </pc:sldLayoutMkLst>
        </pc:sldLayoutChg>
        <pc:sldLayoutChg chg="add del">
          <pc:chgData name="James Worcester" userId="cadb40f9-a60d-4670-8955-bf48c30f1d81" providerId="ADAL" clId="{B4441A9A-5F80-4C41-A8A5-26676BDD4E1F}" dt="2022-04-20T06:16:21.819" v="75" actId="26606"/>
          <pc:sldLayoutMkLst>
            <pc:docMk/>
            <pc:sldMasterMk cId="4144468555" sldId="2147483750"/>
            <pc:sldLayoutMk cId="2768563012" sldId="2147483741"/>
          </pc:sldLayoutMkLst>
        </pc:sldLayoutChg>
        <pc:sldLayoutChg chg="add del">
          <pc:chgData name="James Worcester" userId="cadb40f9-a60d-4670-8955-bf48c30f1d81" providerId="ADAL" clId="{B4441A9A-5F80-4C41-A8A5-26676BDD4E1F}" dt="2022-04-20T06:16:21.819" v="75" actId="26606"/>
          <pc:sldLayoutMkLst>
            <pc:docMk/>
            <pc:sldMasterMk cId="4144468555" sldId="2147483750"/>
            <pc:sldLayoutMk cId="1340773285" sldId="2147483742"/>
          </pc:sldLayoutMkLst>
        </pc:sldLayoutChg>
        <pc:sldLayoutChg chg="add del">
          <pc:chgData name="James Worcester" userId="cadb40f9-a60d-4670-8955-bf48c30f1d81" providerId="ADAL" clId="{B4441A9A-5F80-4C41-A8A5-26676BDD4E1F}" dt="2022-04-20T06:16:21.819" v="75" actId="26606"/>
          <pc:sldLayoutMkLst>
            <pc:docMk/>
            <pc:sldMasterMk cId="4144468555" sldId="2147483750"/>
            <pc:sldLayoutMk cId="3843109946" sldId="2147483743"/>
          </pc:sldLayoutMkLst>
        </pc:sldLayoutChg>
        <pc:sldLayoutChg chg="add del">
          <pc:chgData name="James Worcester" userId="cadb40f9-a60d-4670-8955-bf48c30f1d81" providerId="ADAL" clId="{B4441A9A-5F80-4C41-A8A5-26676BDD4E1F}" dt="2022-04-20T06:16:21.819" v="75" actId="26606"/>
          <pc:sldLayoutMkLst>
            <pc:docMk/>
            <pc:sldMasterMk cId="4144468555" sldId="2147483750"/>
            <pc:sldLayoutMk cId="2835443924" sldId="2147483744"/>
          </pc:sldLayoutMkLst>
        </pc:sldLayoutChg>
        <pc:sldLayoutChg chg="add del">
          <pc:chgData name="James Worcester" userId="cadb40f9-a60d-4670-8955-bf48c30f1d81" providerId="ADAL" clId="{B4441A9A-5F80-4C41-A8A5-26676BDD4E1F}" dt="2022-04-20T06:16:21.819" v="75" actId="26606"/>
          <pc:sldLayoutMkLst>
            <pc:docMk/>
            <pc:sldMasterMk cId="4144468555" sldId="2147483750"/>
            <pc:sldLayoutMk cId="455224946" sldId="2147483745"/>
          </pc:sldLayoutMkLst>
        </pc:sldLayoutChg>
        <pc:sldLayoutChg chg="add del">
          <pc:chgData name="James Worcester" userId="cadb40f9-a60d-4670-8955-bf48c30f1d81" providerId="ADAL" clId="{B4441A9A-5F80-4C41-A8A5-26676BDD4E1F}" dt="2022-04-20T06:16:21.819" v="75" actId="26606"/>
          <pc:sldLayoutMkLst>
            <pc:docMk/>
            <pc:sldMasterMk cId="4144468555" sldId="2147483750"/>
            <pc:sldLayoutMk cId="2851681340" sldId="2147483746"/>
          </pc:sldLayoutMkLst>
        </pc:sldLayoutChg>
        <pc:sldLayoutChg chg="add del">
          <pc:chgData name="James Worcester" userId="cadb40f9-a60d-4670-8955-bf48c30f1d81" providerId="ADAL" clId="{B4441A9A-5F80-4C41-A8A5-26676BDD4E1F}" dt="2022-04-20T06:16:21.819" v="75" actId="26606"/>
          <pc:sldLayoutMkLst>
            <pc:docMk/>
            <pc:sldMasterMk cId="4144468555" sldId="2147483750"/>
            <pc:sldLayoutMk cId="1739303669" sldId="2147483747"/>
          </pc:sldLayoutMkLst>
        </pc:sldLayoutChg>
        <pc:sldLayoutChg chg="add del">
          <pc:chgData name="James Worcester" userId="cadb40f9-a60d-4670-8955-bf48c30f1d81" providerId="ADAL" clId="{B4441A9A-5F80-4C41-A8A5-26676BDD4E1F}" dt="2022-04-20T06:16:21.819" v="75" actId="26606"/>
          <pc:sldLayoutMkLst>
            <pc:docMk/>
            <pc:sldMasterMk cId="4144468555" sldId="2147483750"/>
            <pc:sldLayoutMk cId="4046244492" sldId="2147483748"/>
          </pc:sldLayoutMkLst>
        </pc:sldLayoutChg>
        <pc:sldLayoutChg chg="add del">
          <pc:chgData name="James Worcester" userId="cadb40f9-a60d-4670-8955-bf48c30f1d81" providerId="ADAL" clId="{B4441A9A-5F80-4C41-A8A5-26676BDD4E1F}" dt="2022-04-20T06:16:21.819" v="75" actId="26606"/>
          <pc:sldLayoutMkLst>
            <pc:docMk/>
            <pc:sldMasterMk cId="4144468555" sldId="2147483750"/>
            <pc:sldLayoutMk cId="1276288464" sldId="2147483749"/>
          </pc:sldLayoutMkLst>
        </pc:sldLayoutChg>
      </pc:sldMasterChg>
      <pc:sldMasterChg chg="add del addSldLayout delSldLayout">
        <pc:chgData name="James Worcester" userId="cadb40f9-a60d-4670-8955-bf48c30f1d81" providerId="ADAL" clId="{B4441A9A-5F80-4C41-A8A5-26676BDD4E1F}" dt="2022-04-20T06:16:22.598" v="77" actId="26606"/>
        <pc:sldMasterMkLst>
          <pc:docMk/>
          <pc:sldMasterMk cId="428912348" sldId="2147483763"/>
        </pc:sldMasterMkLst>
        <pc:sldLayoutChg chg="add del">
          <pc:chgData name="James Worcester" userId="cadb40f9-a60d-4670-8955-bf48c30f1d81" providerId="ADAL" clId="{B4441A9A-5F80-4C41-A8A5-26676BDD4E1F}" dt="2022-04-20T06:16:22.598" v="77" actId="26606"/>
          <pc:sldLayoutMkLst>
            <pc:docMk/>
            <pc:sldMasterMk cId="428912348" sldId="2147483763"/>
            <pc:sldLayoutMk cId="2264792307" sldId="2147483752"/>
          </pc:sldLayoutMkLst>
        </pc:sldLayoutChg>
        <pc:sldLayoutChg chg="add del">
          <pc:chgData name="James Worcester" userId="cadb40f9-a60d-4670-8955-bf48c30f1d81" providerId="ADAL" clId="{B4441A9A-5F80-4C41-A8A5-26676BDD4E1F}" dt="2022-04-20T06:16:22.598" v="77" actId="26606"/>
          <pc:sldLayoutMkLst>
            <pc:docMk/>
            <pc:sldMasterMk cId="428912348" sldId="2147483763"/>
            <pc:sldLayoutMk cId="714936263" sldId="2147483753"/>
          </pc:sldLayoutMkLst>
        </pc:sldLayoutChg>
        <pc:sldLayoutChg chg="add del">
          <pc:chgData name="James Worcester" userId="cadb40f9-a60d-4670-8955-bf48c30f1d81" providerId="ADAL" clId="{B4441A9A-5F80-4C41-A8A5-26676BDD4E1F}" dt="2022-04-20T06:16:22.598" v="77" actId="26606"/>
          <pc:sldLayoutMkLst>
            <pc:docMk/>
            <pc:sldMasterMk cId="428912348" sldId="2147483763"/>
            <pc:sldLayoutMk cId="3337346235" sldId="2147483754"/>
          </pc:sldLayoutMkLst>
        </pc:sldLayoutChg>
        <pc:sldLayoutChg chg="add del">
          <pc:chgData name="James Worcester" userId="cadb40f9-a60d-4670-8955-bf48c30f1d81" providerId="ADAL" clId="{B4441A9A-5F80-4C41-A8A5-26676BDD4E1F}" dt="2022-04-20T06:16:22.598" v="77" actId="26606"/>
          <pc:sldLayoutMkLst>
            <pc:docMk/>
            <pc:sldMasterMk cId="428912348" sldId="2147483763"/>
            <pc:sldLayoutMk cId="1197902361" sldId="2147483755"/>
          </pc:sldLayoutMkLst>
        </pc:sldLayoutChg>
        <pc:sldLayoutChg chg="add del">
          <pc:chgData name="James Worcester" userId="cadb40f9-a60d-4670-8955-bf48c30f1d81" providerId="ADAL" clId="{B4441A9A-5F80-4C41-A8A5-26676BDD4E1F}" dt="2022-04-20T06:16:22.598" v="77" actId="26606"/>
          <pc:sldLayoutMkLst>
            <pc:docMk/>
            <pc:sldMasterMk cId="428912348" sldId="2147483763"/>
            <pc:sldLayoutMk cId="2524694688" sldId="2147483756"/>
          </pc:sldLayoutMkLst>
        </pc:sldLayoutChg>
        <pc:sldLayoutChg chg="add del">
          <pc:chgData name="James Worcester" userId="cadb40f9-a60d-4670-8955-bf48c30f1d81" providerId="ADAL" clId="{B4441A9A-5F80-4C41-A8A5-26676BDD4E1F}" dt="2022-04-20T06:16:22.598" v="77" actId="26606"/>
          <pc:sldLayoutMkLst>
            <pc:docMk/>
            <pc:sldMasterMk cId="428912348" sldId="2147483763"/>
            <pc:sldLayoutMk cId="3787951385" sldId="2147483757"/>
          </pc:sldLayoutMkLst>
        </pc:sldLayoutChg>
        <pc:sldLayoutChg chg="add del">
          <pc:chgData name="James Worcester" userId="cadb40f9-a60d-4670-8955-bf48c30f1d81" providerId="ADAL" clId="{B4441A9A-5F80-4C41-A8A5-26676BDD4E1F}" dt="2022-04-20T06:16:22.598" v="77" actId="26606"/>
          <pc:sldLayoutMkLst>
            <pc:docMk/>
            <pc:sldMasterMk cId="428912348" sldId="2147483763"/>
            <pc:sldLayoutMk cId="308940314" sldId="2147483758"/>
          </pc:sldLayoutMkLst>
        </pc:sldLayoutChg>
        <pc:sldLayoutChg chg="add del">
          <pc:chgData name="James Worcester" userId="cadb40f9-a60d-4670-8955-bf48c30f1d81" providerId="ADAL" clId="{B4441A9A-5F80-4C41-A8A5-26676BDD4E1F}" dt="2022-04-20T06:16:22.598" v="77" actId="26606"/>
          <pc:sldLayoutMkLst>
            <pc:docMk/>
            <pc:sldMasterMk cId="428912348" sldId="2147483763"/>
            <pc:sldLayoutMk cId="2123953145" sldId="2147483759"/>
          </pc:sldLayoutMkLst>
        </pc:sldLayoutChg>
        <pc:sldLayoutChg chg="add del">
          <pc:chgData name="James Worcester" userId="cadb40f9-a60d-4670-8955-bf48c30f1d81" providerId="ADAL" clId="{B4441A9A-5F80-4C41-A8A5-26676BDD4E1F}" dt="2022-04-20T06:16:22.598" v="77" actId="26606"/>
          <pc:sldLayoutMkLst>
            <pc:docMk/>
            <pc:sldMasterMk cId="428912348" sldId="2147483763"/>
            <pc:sldLayoutMk cId="882819804" sldId="2147483760"/>
          </pc:sldLayoutMkLst>
        </pc:sldLayoutChg>
        <pc:sldLayoutChg chg="add del">
          <pc:chgData name="James Worcester" userId="cadb40f9-a60d-4670-8955-bf48c30f1d81" providerId="ADAL" clId="{B4441A9A-5F80-4C41-A8A5-26676BDD4E1F}" dt="2022-04-20T06:16:22.598" v="77" actId="26606"/>
          <pc:sldLayoutMkLst>
            <pc:docMk/>
            <pc:sldMasterMk cId="428912348" sldId="2147483763"/>
            <pc:sldLayoutMk cId="2804422793" sldId="2147483761"/>
          </pc:sldLayoutMkLst>
        </pc:sldLayoutChg>
        <pc:sldLayoutChg chg="add del">
          <pc:chgData name="James Worcester" userId="cadb40f9-a60d-4670-8955-bf48c30f1d81" providerId="ADAL" clId="{B4441A9A-5F80-4C41-A8A5-26676BDD4E1F}" dt="2022-04-20T06:16:22.598" v="77" actId="26606"/>
          <pc:sldLayoutMkLst>
            <pc:docMk/>
            <pc:sldMasterMk cId="428912348" sldId="2147483763"/>
            <pc:sldLayoutMk cId="1693252620" sldId="2147483762"/>
          </pc:sldLayoutMkLst>
        </pc:sldLayoutChg>
      </pc:sldMasterChg>
      <pc:sldMasterChg chg="add del addSldLayout delSldLayout">
        <pc:chgData name="James Worcester" userId="cadb40f9-a60d-4670-8955-bf48c30f1d81" providerId="ADAL" clId="{B4441A9A-5F80-4C41-A8A5-26676BDD4E1F}" dt="2022-04-20T06:20:00.720" v="108" actId="26606"/>
        <pc:sldMasterMkLst>
          <pc:docMk/>
          <pc:sldMasterMk cId="2493739260" sldId="2147483775"/>
        </pc:sldMasterMkLst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2493739260" sldId="2147483775"/>
            <pc:sldLayoutMk cId="1614382507" sldId="2147483764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2493739260" sldId="2147483775"/>
            <pc:sldLayoutMk cId="177648210" sldId="2147483765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2493739260" sldId="2147483775"/>
            <pc:sldLayoutMk cId="3563875711" sldId="2147483766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2493739260" sldId="2147483775"/>
            <pc:sldLayoutMk cId="1774885486" sldId="2147483767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2493739260" sldId="2147483775"/>
            <pc:sldLayoutMk cId="1587281688" sldId="2147483768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2493739260" sldId="2147483775"/>
            <pc:sldLayoutMk cId="3477762296" sldId="2147483769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2493739260" sldId="2147483775"/>
            <pc:sldLayoutMk cId="675073722" sldId="2147483770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2493739260" sldId="2147483775"/>
            <pc:sldLayoutMk cId="4252836240" sldId="2147483771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2493739260" sldId="2147483775"/>
            <pc:sldLayoutMk cId="3074586834" sldId="2147483772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2493739260" sldId="2147483775"/>
            <pc:sldLayoutMk cId="685593069" sldId="2147483773"/>
          </pc:sldLayoutMkLst>
        </pc:sldLayoutChg>
        <pc:sldLayoutChg chg="add del">
          <pc:chgData name="James Worcester" userId="cadb40f9-a60d-4670-8955-bf48c30f1d81" providerId="ADAL" clId="{B4441A9A-5F80-4C41-A8A5-26676BDD4E1F}" dt="2022-04-20T06:20:00.720" v="108" actId="26606"/>
          <pc:sldLayoutMkLst>
            <pc:docMk/>
            <pc:sldMasterMk cId="2493739260" sldId="2147483775"/>
            <pc:sldLayoutMk cId="338537688" sldId="2147483774"/>
          </pc:sldLayoutMkLst>
        </pc:sldLayoutChg>
      </pc:sldMasterChg>
    </pc:docChg>
  </pc:docChgLst>
  <pc:docChgLst>
    <pc:chgData name="DUC HUNG TRAN" userId="S::19863608@students.ltu.edu.au::8c2b4f8b-a366-4458-a0cb-d3876e90f94c" providerId="AD" clId="Web-{A46D84B3-F070-489A-B405-E26304B9C7EA}"/>
    <pc:docChg chg="addSld delSld modSld addMainMaster">
      <pc:chgData name="DUC HUNG TRAN" userId="S::19863608@students.ltu.edu.au::8c2b4f8b-a366-4458-a0cb-d3876e90f94c" providerId="AD" clId="Web-{A46D84B3-F070-489A-B405-E26304B9C7EA}" dt="2022-05-29T11:36:40.879" v="2"/>
      <pc:docMkLst>
        <pc:docMk/>
      </pc:docMkLst>
      <pc:sldChg chg="modSp add del">
        <pc:chgData name="DUC HUNG TRAN" userId="S::19863608@students.ltu.edu.au::8c2b4f8b-a366-4458-a0cb-d3876e90f94c" providerId="AD" clId="Web-{A46D84B3-F070-489A-B405-E26304B9C7EA}" dt="2022-05-29T11:36:40.879" v="2"/>
        <pc:sldMkLst>
          <pc:docMk/>
          <pc:sldMk cId="252633128" sldId="300"/>
        </pc:sldMkLst>
        <pc:graphicFrameChg chg="modGraphic">
          <ac:chgData name="DUC HUNG TRAN" userId="S::19863608@students.ltu.edu.au::8c2b4f8b-a366-4458-a0cb-d3876e90f94c" providerId="AD" clId="Web-{A46D84B3-F070-489A-B405-E26304B9C7EA}" dt="2022-05-29T11:36:22.925" v="1"/>
          <ac:graphicFrameMkLst>
            <pc:docMk/>
            <pc:sldMk cId="252633128" sldId="300"/>
            <ac:graphicFrameMk id="109" creationId="{00000000-0000-0000-0000-000000000000}"/>
          </ac:graphicFrameMkLst>
        </pc:graphicFrameChg>
      </pc:sldChg>
      <pc:sldMasterChg chg="add addSldLayout">
        <pc:chgData name="DUC HUNG TRAN" userId="S::19863608@students.ltu.edu.au::8c2b4f8b-a366-4458-a0cb-d3876e90f94c" providerId="AD" clId="Web-{A46D84B3-F070-489A-B405-E26304B9C7EA}" dt="2022-05-29T11:35:55.143" v="0"/>
        <pc:sldMasterMkLst>
          <pc:docMk/>
          <pc:sldMasterMk cId="0" sldId="2147483684"/>
        </pc:sldMasterMkLst>
        <pc:sldLayoutChg chg="add">
          <pc:chgData name="DUC HUNG TRAN" userId="S::19863608@students.ltu.edu.au::8c2b4f8b-a366-4458-a0cb-d3876e90f94c" providerId="AD" clId="Web-{A46D84B3-F070-489A-B405-E26304B9C7EA}" dt="2022-05-29T11:35:55.143" v="0"/>
          <pc:sldLayoutMkLst>
            <pc:docMk/>
            <pc:sldMasterMk cId="0" sldId="2147483684"/>
            <pc:sldLayoutMk cId="0" sldId="2147483685"/>
          </pc:sldLayoutMkLst>
        </pc:sldLayoutChg>
        <pc:sldLayoutChg chg="add">
          <pc:chgData name="DUC HUNG TRAN" userId="S::19863608@students.ltu.edu.au::8c2b4f8b-a366-4458-a0cb-d3876e90f94c" providerId="AD" clId="Web-{A46D84B3-F070-489A-B405-E26304B9C7EA}" dt="2022-05-29T11:35:55.143" v="0"/>
          <pc:sldLayoutMkLst>
            <pc:docMk/>
            <pc:sldMasterMk cId="0" sldId="2147483684"/>
            <pc:sldLayoutMk cId="0" sldId="2147483686"/>
          </pc:sldLayoutMkLst>
        </pc:sldLayoutChg>
        <pc:sldLayoutChg chg="add">
          <pc:chgData name="DUC HUNG TRAN" userId="S::19863608@students.ltu.edu.au::8c2b4f8b-a366-4458-a0cb-d3876e90f94c" providerId="AD" clId="Web-{A46D84B3-F070-489A-B405-E26304B9C7EA}" dt="2022-05-29T11:35:55.143" v="0"/>
          <pc:sldLayoutMkLst>
            <pc:docMk/>
            <pc:sldMasterMk cId="0" sldId="2147483684"/>
            <pc:sldLayoutMk cId="0" sldId="2147483687"/>
          </pc:sldLayoutMkLst>
        </pc:sldLayoutChg>
        <pc:sldLayoutChg chg="add">
          <pc:chgData name="DUC HUNG TRAN" userId="S::19863608@students.ltu.edu.au::8c2b4f8b-a366-4458-a0cb-d3876e90f94c" providerId="AD" clId="Web-{A46D84B3-F070-489A-B405-E26304B9C7EA}" dt="2022-05-29T11:35:55.143" v="0"/>
          <pc:sldLayoutMkLst>
            <pc:docMk/>
            <pc:sldMasterMk cId="0" sldId="2147483684"/>
            <pc:sldLayoutMk cId="0" sldId="2147483688"/>
          </pc:sldLayoutMkLst>
        </pc:sldLayoutChg>
        <pc:sldLayoutChg chg="add">
          <pc:chgData name="DUC HUNG TRAN" userId="S::19863608@students.ltu.edu.au::8c2b4f8b-a366-4458-a0cb-d3876e90f94c" providerId="AD" clId="Web-{A46D84B3-F070-489A-B405-E26304B9C7EA}" dt="2022-05-29T11:35:55.143" v="0"/>
          <pc:sldLayoutMkLst>
            <pc:docMk/>
            <pc:sldMasterMk cId="0" sldId="2147483684"/>
            <pc:sldLayoutMk cId="0" sldId="2147483689"/>
          </pc:sldLayoutMkLst>
        </pc:sldLayoutChg>
        <pc:sldLayoutChg chg="add">
          <pc:chgData name="DUC HUNG TRAN" userId="S::19863608@students.ltu.edu.au::8c2b4f8b-a366-4458-a0cb-d3876e90f94c" providerId="AD" clId="Web-{A46D84B3-F070-489A-B405-E26304B9C7EA}" dt="2022-05-29T11:35:55.143" v="0"/>
          <pc:sldLayoutMkLst>
            <pc:docMk/>
            <pc:sldMasterMk cId="0" sldId="2147483684"/>
            <pc:sldLayoutMk cId="0" sldId="2147483690"/>
          </pc:sldLayoutMkLst>
        </pc:sldLayoutChg>
        <pc:sldLayoutChg chg="add">
          <pc:chgData name="DUC HUNG TRAN" userId="S::19863608@students.ltu.edu.au::8c2b4f8b-a366-4458-a0cb-d3876e90f94c" providerId="AD" clId="Web-{A46D84B3-F070-489A-B405-E26304B9C7EA}" dt="2022-05-29T11:35:55.143" v="0"/>
          <pc:sldLayoutMkLst>
            <pc:docMk/>
            <pc:sldMasterMk cId="0" sldId="2147483684"/>
            <pc:sldLayoutMk cId="0" sldId="2147483691"/>
          </pc:sldLayoutMkLst>
        </pc:sldLayoutChg>
        <pc:sldLayoutChg chg="add">
          <pc:chgData name="DUC HUNG TRAN" userId="S::19863608@students.ltu.edu.au::8c2b4f8b-a366-4458-a0cb-d3876e90f94c" providerId="AD" clId="Web-{A46D84B3-F070-489A-B405-E26304B9C7EA}" dt="2022-05-29T11:35:55.143" v="0"/>
          <pc:sldLayoutMkLst>
            <pc:docMk/>
            <pc:sldMasterMk cId="0" sldId="2147483684"/>
            <pc:sldLayoutMk cId="0" sldId="2147483692"/>
          </pc:sldLayoutMkLst>
        </pc:sldLayoutChg>
        <pc:sldLayoutChg chg="add">
          <pc:chgData name="DUC HUNG TRAN" userId="S::19863608@students.ltu.edu.au::8c2b4f8b-a366-4458-a0cb-d3876e90f94c" providerId="AD" clId="Web-{A46D84B3-F070-489A-B405-E26304B9C7EA}" dt="2022-05-29T11:35:55.143" v="0"/>
          <pc:sldLayoutMkLst>
            <pc:docMk/>
            <pc:sldMasterMk cId="0" sldId="2147483684"/>
            <pc:sldLayoutMk cId="0" sldId="2147483693"/>
          </pc:sldLayoutMkLst>
        </pc:sldLayoutChg>
        <pc:sldLayoutChg chg="add">
          <pc:chgData name="DUC HUNG TRAN" userId="S::19863608@students.ltu.edu.au::8c2b4f8b-a366-4458-a0cb-d3876e90f94c" providerId="AD" clId="Web-{A46D84B3-F070-489A-B405-E26304B9C7EA}" dt="2022-05-29T11:35:55.143" v="0"/>
          <pc:sldLayoutMkLst>
            <pc:docMk/>
            <pc:sldMasterMk cId="0" sldId="2147483684"/>
            <pc:sldLayoutMk cId="0" sldId="2147483694"/>
          </pc:sldLayoutMkLst>
        </pc:sldLayoutChg>
        <pc:sldLayoutChg chg="add">
          <pc:chgData name="DUC HUNG TRAN" userId="S::19863608@students.ltu.edu.au::8c2b4f8b-a366-4458-a0cb-d3876e90f94c" providerId="AD" clId="Web-{A46D84B3-F070-489A-B405-E26304B9C7EA}" dt="2022-05-29T11:35:55.143" v="0"/>
          <pc:sldLayoutMkLst>
            <pc:docMk/>
            <pc:sldMasterMk cId="0" sldId="2147483684"/>
            <pc:sldLayoutMk cId="0" sldId="2147483695"/>
          </pc:sldLayoutMkLst>
        </pc:sldLayoutChg>
      </pc:sldMasterChg>
    </pc:docChg>
  </pc:docChgLst>
  <pc:docChgLst>
    <pc:chgData name="ALI MOHAMMED SULAIMAN ALI ALRIYAMI" userId="S::20134820@students.ltu.edu.au::74ac223e-4656-4baa-a15b-93c5041b3fd8" providerId="AD" clId="Web-{14C0814C-DA89-40FE-ACD9-1CE4ED160160}"/>
    <pc:docChg chg="addSld delSld modSld">
      <pc:chgData name="ALI MOHAMMED SULAIMAN ALI ALRIYAMI" userId="S::20134820@students.ltu.edu.au::74ac223e-4656-4baa-a15b-93c5041b3fd8" providerId="AD" clId="Web-{14C0814C-DA89-40FE-ACD9-1CE4ED160160}" dt="2022-08-25T22:48:27.003" v="407" actId="1076"/>
      <pc:docMkLst>
        <pc:docMk/>
      </pc:docMkLst>
      <pc:sldChg chg="addSp delSp modSp mod setBg">
        <pc:chgData name="ALI MOHAMMED SULAIMAN ALI ALRIYAMI" userId="S::20134820@students.ltu.edu.au::74ac223e-4656-4baa-a15b-93c5041b3fd8" providerId="AD" clId="Web-{14C0814C-DA89-40FE-ACD9-1CE4ED160160}" dt="2022-08-25T22:32:09.158" v="54" actId="1076"/>
        <pc:sldMkLst>
          <pc:docMk/>
          <pc:sldMk cId="1041842672" sldId="322"/>
        </pc:sldMkLst>
        <pc:spChg chg="del mod">
          <ac:chgData name="ALI MOHAMMED SULAIMAN ALI ALRIYAMI" userId="S::20134820@students.ltu.edu.au::74ac223e-4656-4baa-a15b-93c5041b3fd8" providerId="AD" clId="Web-{14C0814C-DA89-40FE-ACD9-1CE4ED160160}" dt="2022-08-25T22:29:53.091" v="44"/>
          <ac:spMkLst>
            <pc:docMk/>
            <pc:sldMk cId="1041842672" sldId="322"/>
            <ac:spMk id="4" creationId="{B2A0847C-5B89-B958-DD8B-5D65383AF7F2}"/>
          </ac:spMkLst>
        </pc:spChg>
        <pc:spChg chg="mod">
          <ac:chgData name="ALI MOHAMMED SULAIMAN ALI ALRIYAMI" userId="S::20134820@students.ltu.edu.au::74ac223e-4656-4baa-a15b-93c5041b3fd8" providerId="AD" clId="Web-{14C0814C-DA89-40FE-ACD9-1CE4ED160160}" dt="2022-08-25T22:31:44.704" v="50"/>
          <ac:spMkLst>
            <pc:docMk/>
            <pc:sldMk cId="1041842672" sldId="322"/>
            <ac:spMk id="185" creationId="{00000000-0000-0000-0000-000000000000}"/>
          </ac:spMkLst>
        </pc:spChg>
        <pc:picChg chg="add mod">
          <ac:chgData name="ALI MOHAMMED SULAIMAN ALI ALRIYAMI" userId="S::20134820@students.ltu.edu.au::74ac223e-4656-4baa-a15b-93c5041b3fd8" providerId="AD" clId="Web-{14C0814C-DA89-40FE-ACD9-1CE4ED160160}" dt="2022-08-25T22:32:09.158" v="54" actId="1076"/>
          <ac:picMkLst>
            <pc:docMk/>
            <pc:sldMk cId="1041842672" sldId="322"/>
            <ac:picMk id="2" creationId="{D1C3DCFC-FA49-B7F3-CD0C-0B39E99DBA98}"/>
          </ac:picMkLst>
        </pc:picChg>
      </pc:sldChg>
      <pc:sldChg chg="addSp delSp modSp add mod replId setBg">
        <pc:chgData name="ALI MOHAMMED SULAIMAN ALI ALRIYAMI" userId="S::20134820@students.ltu.edu.au::74ac223e-4656-4baa-a15b-93c5041b3fd8" providerId="AD" clId="Web-{14C0814C-DA89-40FE-ACD9-1CE4ED160160}" dt="2022-08-25T22:34:27.756" v="73"/>
        <pc:sldMkLst>
          <pc:docMk/>
          <pc:sldMk cId="693285316" sldId="331"/>
        </pc:sldMkLst>
        <pc:spChg chg="mod">
          <ac:chgData name="ALI MOHAMMED SULAIMAN ALI ALRIYAMI" userId="S::20134820@students.ltu.edu.au::74ac223e-4656-4baa-a15b-93c5041b3fd8" providerId="AD" clId="Web-{14C0814C-DA89-40FE-ACD9-1CE4ED160160}" dt="2022-08-25T22:34:27.756" v="73"/>
          <ac:spMkLst>
            <pc:docMk/>
            <pc:sldMk cId="693285316" sldId="331"/>
            <ac:spMk id="185" creationId="{00000000-0000-0000-0000-000000000000}"/>
          </ac:spMkLst>
        </pc:spChg>
        <pc:spChg chg="add del">
          <ac:chgData name="ALI MOHAMMED SULAIMAN ALI ALRIYAMI" userId="S::20134820@students.ltu.edu.au::74ac223e-4656-4baa-a15b-93c5041b3fd8" providerId="AD" clId="Web-{14C0814C-DA89-40FE-ACD9-1CE4ED160160}" dt="2022-08-25T22:34:27.756" v="73"/>
          <ac:spMkLst>
            <pc:docMk/>
            <pc:sldMk cId="693285316" sldId="331"/>
            <ac:spMk id="190" creationId="{823AC064-BC96-4F32-8AE1-B2FD38754823}"/>
          </ac:spMkLst>
        </pc:spChg>
        <pc:spChg chg="add">
          <ac:chgData name="ALI MOHAMMED SULAIMAN ALI ALRIYAMI" userId="S::20134820@students.ltu.edu.au::74ac223e-4656-4baa-a15b-93c5041b3fd8" providerId="AD" clId="Web-{14C0814C-DA89-40FE-ACD9-1CE4ED160160}" dt="2022-08-25T22:34:27.756" v="73"/>
          <ac:spMkLst>
            <pc:docMk/>
            <pc:sldMk cId="693285316" sldId="331"/>
            <ac:spMk id="199" creationId="{7316481C-0A49-4796-812B-0D64F063B720}"/>
          </ac:spMkLst>
        </pc:spChg>
        <pc:spChg chg="add">
          <ac:chgData name="ALI MOHAMMED SULAIMAN ALI ALRIYAMI" userId="S::20134820@students.ltu.edu.au::74ac223e-4656-4baa-a15b-93c5041b3fd8" providerId="AD" clId="Web-{14C0814C-DA89-40FE-ACD9-1CE4ED160160}" dt="2022-08-25T22:34:27.756" v="73"/>
          <ac:spMkLst>
            <pc:docMk/>
            <pc:sldMk cId="693285316" sldId="331"/>
            <ac:spMk id="201" creationId="{A5271697-90F1-4A23-8EF2-0179F2EAFACB}"/>
          </ac:spMkLst>
        </pc:spChg>
        <pc:spChg chg="add">
          <ac:chgData name="ALI MOHAMMED SULAIMAN ALI ALRIYAMI" userId="S::20134820@students.ltu.edu.au::74ac223e-4656-4baa-a15b-93c5041b3fd8" providerId="AD" clId="Web-{14C0814C-DA89-40FE-ACD9-1CE4ED160160}" dt="2022-08-25T22:34:27.756" v="73"/>
          <ac:spMkLst>
            <pc:docMk/>
            <pc:sldMk cId="693285316" sldId="331"/>
            <ac:spMk id="225" creationId="{D9F5512A-48E1-4C07-B75E-3CCC517B6804}"/>
          </ac:spMkLst>
        </pc:spChg>
        <pc:grpChg chg="add">
          <ac:chgData name="ALI MOHAMMED SULAIMAN ALI ALRIYAMI" userId="S::20134820@students.ltu.edu.au::74ac223e-4656-4baa-a15b-93c5041b3fd8" providerId="AD" clId="Web-{14C0814C-DA89-40FE-ACD9-1CE4ED160160}" dt="2022-08-25T22:34:27.756" v="73"/>
          <ac:grpSpMkLst>
            <pc:docMk/>
            <pc:sldMk cId="693285316" sldId="331"/>
            <ac:grpSpMk id="203" creationId="{0924561D-756D-410B-973A-E68C2552C20C}"/>
          </ac:grpSpMkLst>
        </pc:grpChg>
        <pc:picChg chg="del">
          <ac:chgData name="ALI MOHAMMED SULAIMAN ALI ALRIYAMI" userId="S::20134820@students.ltu.edu.au::74ac223e-4656-4baa-a15b-93c5041b3fd8" providerId="AD" clId="Web-{14C0814C-DA89-40FE-ACD9-1CE4ED160160}" dt="2022-08-25T22:32:17.033" v="56"/>
          <ac:picMkLst>
            <pc:docMk/>
            <pc:sldMk cId="693285316" sldId="331"/>
            <ac:picMk id="2" creationId="{D1C3DCFC-FA49-B7F3-CD0C-0B39E99DBA98}"/>
          </ac:picMkLst>
        </pc:picChg>
        <pc:picChg chg="add mod ord">
          <ac:chgData name="ALI MOHAMMED SULAIMAN ALI ALRIYAMI" userId="S::20134820@students.ltu.edu.au::74ac223e-4656-4baa-a15b-93c5041b3fd8" providerId="AD" clId="Web-{14C0814C-DA89-40FE-ACD9-1CE4ED160160}" dt="2022-08-25T22:34:27.756" v="73"/>
          <ac:picMkLst>
            <pc:docMk/>
            <pc:sldMk cId="693285316" sldId="331"/>
            <ac:picMk id="3" creationId="{BB2E0BFD-5C19-789E-8F08-E54C10F69B15}"/>
          </ac:picMkLst>
        </pc:picChg>
        <pc:picChg chg="add mod ord">
          <ac:chgData name="ALI MOHAMMED SULAIMAN ALI ALRIYAMI" userId="S::20134820@students.ltu.edu.au::74ac223e-4656-4baa-a15b-93c5041b3fd8" providerId="AD" clId="Web-{14C0814C-DA89-40FE-ACD9-1CE4ED160160}" dt="2022-08-25T22:34:27.756" v="73"/>
          <ac:picMkLst>
            <pc:docMk/>
            <pc:sldMk cId="693285316" sldId="331"/>
            <ac:picMk id="4" creationId="{B911649E-B0BC-3AA0-FB5C-A105A92CB88F}"/>
          </ac:picMkLst>
        </pc:picChg>
        <pc:cxnChg chg="add del">
          <ac:chgData name="ALI MOHAMMED SULAIMAN ALI ALRIYAMI" userId="S::20134820@students.ltu.edu.au::74ac223e-4656-4baa-a15b-93c5041b3fd8" providerId="AD" clId="Web-{14C0814C-DA89-40FE-ACD9-1CE4ED160160}" dt="2022-08-25T22:34:27.756" v="73"/>
          <ac:cxnSpMkLst>
            <pc:docMk/>
            <pc:sldMk cId="693285316" sldId="331"/>
            <ac:cxnSpMk id="192" creationId="{7E7C77BC-7138-40B1-A15B-20F57A494629}"/>
          </ac:cxnSpMkLst>
        </pc:cxnChg>
        <pc:cxnChg chg="add del">
          <ac:chgData name="ALI MOHAMMED SULAIMAN ALI ALRIYAMI" userId="S::20134820@students.ltu.edu.au::74ac223e-4656-4baa-a15b-93c5041b3fd8" providerId="AD" clId="Web-{14C0814C-DA89-40FE-ACD9-1CE4ED160160}" dt="2022-08-25T22:34:27.756" v="73"/>
          <ac:cxnSpMkLst>
            <pc:docMk/>
            <pc:sldMk cId="693285316" sldId="331"/>
            <ac:cxnSpMk id="194" creationId="{DB146403-F3D6-484B-B2ED-97F9565D0370}"/>
          </ac:cxnSpMkLst>
        </pc:cxnChg>
      </pc:sldChg>
      <pc:sldChg chg="add del replId">
        <pc:chgData name="ALI MOHAMMED SULAIMAN ALI ALRIYAMI" userId="S::20134820@students.ltu.edu.au::74ac223e-4656-4baa-a15b-93c5041b3fd8" providerId="AD" clId="Web-{14C0814C-DA89-40FE-ACD9-1CE4ED160160}" dt="2022-08-25T22:30:39.327" v="49"/>
        <pc:sldMkLst>
          <pc:docMk/>
          <pc:sldMk cId="1301067767" sldId="331"/>
        </pc:sldMkLst>
      </pc:sldChg>
      <pc:sldChg chg="addSp delSp modSp add replId">
        <pc:chgData name="ALI MOHAMMED SULAIMAN ALI ALRIYAMI" userId="S::20134820@students.ltu.edu.au::74ac223e-4656-4baa-a15b-93c5041b3fd8" providerId="AD" clId="Web-{14C0814C-DA89-40FE-ACD9-1CE4ED160160}" dt="2022-08-25T22:48:27.003" v="407" actId="1076"/>
        <pc:sldMkLst>
          <pc:docMk/>
          <pc:sldMk cId="1916796772" sldId="332"/>
        </pc:sldMkLst>
        <pc:spChg chg="mod">
          <ac:chgData name="ALI MOHAMMED SULAIMAN ALI ALRIYAMI" userId="S::20134820@students.ltu.edu.au::74ac223e-4656-4baa-a15b-93c5041b3fd8" providerId="AD" clId="Web-{14C0814C-DA89-40FE-ACD9-1CE4ED160160}" dt="2022-08-25T22:37:55.404" v="118" actId="20577"/>
          <ac:spMkLst>
            <pc:docMk/>
            <pc:sldMk cId="1916796772" sldId="332"/>
            <ac:spMk id="185" creationId="{00000000-0000-0000-0000-000000000000}"/>
          </ac:spMkLst>
        </pc:spChg>
        <pc:graphicFrameChg chg="add mod modGraphic">
          <ac:chgData name="ALI MOHAMMED SULAIMAN ALI ALRIYAMI" userId="S::20134820@students.ltu.edu.au::74ac223e-4656-4baa-a15b-93c5041b3fd8" providerId="AD" clId="Web-{14C0814C-DA89-40FE-ACD9-1CE4ED160160}" dt="2022-08-25T22:48:27.003" v="407" actId="1076"/>
          <ac:graphicFrameMkLst>
            <pc:docMk/>
            <pc:sldMk cId="1916796772" sldId="332"/>
            <ac:graphicFrameMk id="3" creationId="{7AB27F4F-639E-0D47-C9BA-771E954549CD}"/>
          </ac:graphicFrameMkLst>
        </pc:graphicFrameChg>
        <pc:picChg chg="del">
          <ac:chgData name="ALI MOHAMMED SULAIMAN ALI ALRIYAMI" userId="S::20134820@students.ltu.edu.au::74ac223e-4656-4baa-a15b-93c5041b3fd8" providerId="AD" clId="Web-{14C0814C-DA89-40FE-ACD9-1CE4ED160160}" dt="2022-08-25T22:36:39.823" v="74"/>
          <ac:picMkLst>
            <pc:docMk/>
            <pc:sldMk cId="1916796772" sldId="332"/>
            <ac:picMk id="2" creationId="{D1C3DCFC-FA49-B7F3-CD0C-0B39E99DBA98}"/>
          </ac:picMkLst>
        </pc:picChg>
      </pc:sldChg>
    </pc:docChg>
  </pc:docChgLst>
  <pc:docChgLst>
    <pc:chgData name="HAMZA SHAIKH" userId="S::20718455@students.ltu.edu.au::7b823ae8-d461-4da3-b8de-9213d3df6a26" providerId="AD" clId="Web-{22511215-DE6F-4C9C-9E57-882A38C56C12}"/>
    <pc:docChg chg="modSld">
      <pc:chgData name="HAMZA SHAIKH" userId="S::20718455@students.ltu.edu.au::7b823ae8-d461-4da3-b8de-9213d3df6a26" providerId="AD" clId="Web-{22511215-DE6F-4C9C-9E57-882A38C56C12}" dt="2022-10-16T06:15:36.657" v="34" actId="20577"/>
      <pc:docMkLst>
        <pc:docMk/>
      </pc:docMkLst>
      <pc:sldChg chg="modSp">
        <pc:chgData name="HAMZA SHAIKH" userId="S::20718455@students.ltu.edu.au::7b823ae8-d461-4da3-b8de-9213d3df6a26" providerId="AD" clId="Web-{22511215-DE6F-4C9C-9E57-882A38C56C12}" dt="2022-10-16T06:15:36.657" v="34" actId="20577"/>
        <pc:sldMkLst>
          <pc:docMk/>
          <pc:sldMk cId="3516467767" sldId="347"/>
        </pc:sldMkLst>
        <pc:spChg chg="mod">
          <ac:chgData name="HAMZA SHAIKH" userId="S::20718455@students.ltu.edu.au::7b823ae8-d461-4da3-b8de-9213d3df6a26" providerId="AD" clId="Web-{22511215-DE6F-4C9C-9E57-882A38C56C12}" dt="2022-10-16T06:15:36.657" v="34" actId="20577"/>
          <ac:spMkLst>
            <pc:docMk/>
            <pc:sldMk cId="3516467767" sldId="347"/>
            <ac:spMk id="3" creationId="{AD6CD619-04C1-BCF3-4394-BF23D94AC73B}"/>
          </ac:spMkLst>
        </pc:spChg>
      </pc:sldChg>
    </pc:docChg>
  </pc:docChgLst>
  <pc:docChgLst>
    <pc:chgData name="James Worcester" userId="cadb40f9-a60d-4670-8955-bf48c30f1d81" providerId="ADAL" clId="{E92D0322-16C8-418C-BF3D-3436EB23A7E7}"/>
    <pc:docChg chg="undo custSel addSld delSld modSld sldOrd">
      <pc:chgData name="James Worcester" userId="cadb40f9-a60d-4670-8955-bf48c30f1d81" providerId="ADAL" clId="{E92D0322-16C8-418C-BF3D-3436EB23A7E7}" dt="2022-08-26T02:03:18.754" v="2532" actId="478"/>
      <pc:docMkLst>
        <pc:docMk/>
      </pc:docMkLst>
      <pc:sldChg chg="mod modShow">
        <pc:chgData name="James Worcester" userId="cadb40f9-a60d-4670-8955-bf48c30f1d81" providerId="ADAL" clId="{E92D0322-16C8-418C-BF3D-3436EB23A7E7}" dt="2022-08-20T08:31:01.992" v="112" actId="729"/>
        <pc:sldMkLst>
          <pc:docMk/>
          <pc:sldMk cId="3243365004" sldId="259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4070470824" sldId="261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3168416932" sldId="262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2924868855" sldId="263"/>
        </pc:sldMkLst>
      </pc:sldChg>
      <pc:sldChg chg="mod modShow">
        <pc:chgData name="James Worcester" userId="cadb40f9-a60d-4670-8955-bf48c30f1d81" providerId="ADAL" clId="{E92D0322-16C8-418C-BF3D-3436EB23A7E7}" dt="2022-08-20T08:30:57.282" v="111" actId="729"/>
        <pc:sldMkLst>
          <pc:docMk/>
          <pc:sldMk cId="1757451723" sldId="273"/>
        </pc:sldMkLst>
      </pc:sldChg>
      <pc:sldChg chg="mod modShow">
        <pc:chgData name="James Worcester" userId="cadb40f9-a60d-4670-8955-bf48c30f1d81" providerId="ADAL" clId="{E92D0322-16C8-418C-BF3D-3436EB23A7E7}" dt="2022-08-20T08:31:15.279" v="114" actId="729"/>
        <pc:sldMkLst>
          <pc:docMk/>
          <pc:sldMk cId="3317762316" sldId="275"/>
        </pc:sldMkLst>
      </pc:sldChg>
      <pc:sldChg chg="mod modShow">
        <pc:chgData name="James Worcester" userId="cadb40f9-a60d-4670-8955-bf48c30f1d81" providerId="ADAL" clId="{E92D0322-16C8-418C-BF3D-3436EB23A7E7}" dt="2022-08-20T08:31:15.279" v="114" actId="729"/>
        <pc:sldMkLst>
          <pc:docMk/>
          <pc:sldMk cId="3475952094" sldId="276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427799003" sldId="278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2420413793" sldId="280"/>
        </pc:sldMkLst>
      </pc:sldChg>
      <pc:sldChg chg="addSp delSp modSp mod ord modShow">
        <pc:chgData name="James Worcester" userId="cadb40f9-a60d-4670-8955-bf48c30f1d81" providerId="ADAL" clId="{E92D0322-16C8-418C-BF3D-3436EB23A7E7}" dt="2022-08-20T09:06:37.208" v="1038" actId="20577"/>
        <pc:sldMkLst>
          <pc:docMk/>
          <pc:sldMk cId="4117728917" sldId="287"/>
        </pc:sldMkLst>
        <pc:spChg chg="add del mod">
          <ac:chgData name="James Worcester" userId="cadb40f9-a60d-4670-8955-bf48c30f1d81" providerId="ADAL" clId="{E92D0322-16C8-418C-BF3D-3436EB23A7E7}" dt="2022-08-20T08:40:33.508" v="487"/>
          <ac:spMkLst>
            <pc:docMk/>
            <pc:sldMk cId="4117728917" sldId="287"/>
            <ac:spMk id="2" creationId="{E8062512-08E2-0986-AD9F-2CE557EB7932}"/>
          </ac:spMkLst>
        </pc:spChg>
        <pc:spChg chg="del">
          <ac:chgData name="James Worcester" userId="cadb40f9-a60d-4670-8955-bf48c30f1d81" providerId="ADAL" clId="{E92D0322-16C8-418C-BF3D-3436EB23A7E7}" dt="2022-08-20T08:39:50.424" v="427" actId="478"/>
          <ac:spMkLst>
            <pc:docMk/>
            <pc:sldMk cId="4117728917" sldId="287"/>
            <ac:spMk id="159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8:41:47.469" v="593" actId="1076"/>
          <ac:spMkLst>
            <pc:docMk/>
            <pc:sldMk cId="4117728917" sldId="287"/>
            <ac:spMk id="160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8:41:47.469" v="593" actId="1076"/>
          <ac:spMkLst>
            <pc:docMk/>
            <pc:sldMk cId="4117728917" sldId="287"/>
            <ac:spMk id="161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8:41:47.469" v="593" actId="1076"/>
          <ac:spMkLst>
            <pc:docMk/>
            <pc:sldMk cId="4117728917" sldId="287"/>
            <ac:spMk id="162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8:41:47.469" v="593" actId="1076"/>
          <ac:spMkLst>
            <pc:docMk/>
            <pc:sldMk cId="4117728917" sldId="287"/>
            <ac:spMk id="163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8:41:47.469" v="593" actId="1076"/>
          <ac:spMkLst>
            <pc:docMk/>
            <pc:sldMk cId="4117728917" sldId="287"/>
            <ac:spMk id="164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8:41:47.469" v="593" actId="1076"/>
          <ac:spMkLst>
            <pc:docMk/>
            <pc:sldMk cId="4117728917" sldId="287"/>
            <ac:spMk id="167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8:41:47.469" v="593" actId="1076"/>
          <ac:spMkLst>
            <pc:docMk/>
            <pc:sldMk cId="4117728917" sldId="287"/>
            <ac:spMk id="168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8:41:47.469" v="593" actId="1076"/>
          <ac:spMkLst>
            <pc:docMk/>
            <pc:sldMk cId="4117728917" sldId="287"/>
            <ac:spMk id="170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8:41:47.469" v="593" actId="1076"/>
          <ac:spMkLst>
            <pc:docMk/>
            <pc:sldMk cId="4117728917" sldId="287"/>
            <ac:spMk id="178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9:06:37.208" v="1038" actId="20577"/>
          <ac:spMkLst>
            <pc:docMk/>
            <pc:sldMk cId="4117728917" sldId="287"/>
            <ac:spMk id="185" creationId="{00000000-0000-0000-0000-000000000000}"/>
          </ac:spMkLst>
        </pc:spChg>
        <pc:picChg chg="mod">
          <ac:chgData name="James Worcester" userId="cadb40f9-a60d-4670-8955-bf48c30f1d81" providerId="ADAL" clId="{E92D0322-16C8-418C-BF3D-3436EB23A7E7}" dt="2022-08-20T08:41:47.469" v="593" actId="1076"/>
          <ac:picMkLst>
            <pc:docMk/>
            <pc:sldMk cId="4117728917" sldId="287"/>
            <ac:picMk id="166" creationId="{00000000-0000-0000-0000-000000000000}"/>
          </ac:picMkLst>
        </pc:picChg>
        <pc:picChg chg="mod">
          <ac:chgData name="James Worcester" userId="cadb40f9-a60d-4670-8955-bf48c30f1d81" providerId="ADAL" clId="{E92D0322-16C8-418C-BF3D-3436EB23A7E7}" dt="2022-08-20T08:41:47.469" v="593" actId="1076"/>
          <ac:picMkLst>
            <pc:docMk/>
            <pc:sldMk cId="4117728917" sldId="287"/>
            <ac:picMk id="169" creationId="{00000000-0000-0000-0000-000000000000}"/>
          </ac:picMkLst>
        </pc:picChg>
        <pc:picChg chg="mod">
          <ac:chgData name="James Worcester" userId="cadb40f9-a60d-4670-8955-bf48c30f1d81" providerId="ADAL" clId="{E92D0322-16C8-418C-BF3D-3436EB23A7E7}" dt="2022-08-20T08:41:47.469" v="593" actId="1076"/>
          <ac:picMkLst>
            <pc:docMk/>
            <pc:sldMk cId="4117728917" sldId="287"/>
            <ac:picMk id="176" creationId="{00000000-0000-0000-0000-000000000000}"/>
          </ac:picMkLst>
        </pc:picChg>
        <pc:picChg chg="mod">
          <ac:chgData name="James Worcester" userId="cadb40f9-a60d-4670-8955-bf48c30f1d81" providerId="ADAL" clId="{E92D0322-16C8-418C-BF3D-3436EB23A7E7}" dt="2022-08-20T08:41:47.469" v="593" actId="1076"/>
          <ac:picMkLst>
            <pc:docMk/>
            <pc:sldMk cId="4117728917" sldId="287"/>
            <ac:picMk id="177" creationId="{00000000-0000-0000-0000-000000000000}"/>
          </ac:picMkLst>
        </pc:picChg>
        <pc:picChg chg="mod">
          <ac:chgData name="James Worcester" userId="cadb40f9-a60d-4670-8955-bf48c30f1d81" providerId="ADAL" clId="{E92D0322-16C8-418C-BF3D-3436EB23A7E7}" dt="2022-08-20T08:41:47.469" v="593" actId="1076"/>
          <ac:picMkLst>
            <pc:docMk/>
            <pc:sldMk cId="4117728917" sldId="287"/>
            <ac:picMk id="179" creationId="{00000000-0000-0000-0000-000000000000}"/>
          </ac:picMkLst>
        </pc:picChg>
        <pc:cxnChg chg="mod">
          <ac:chgData name="James Worcester" userId="cadb40f9-a60d-4670-8955-bf48c30f1d81" providerId="ADAL" clId="{E92D0322-16C8-418C-BF3D-3436EB23A7E7}" dt="2022-08-20T08:41:47.469" v="593" actId="1076"/>
          <ac:cxnSpMkLst>
            <pc:docMk/>
            <pc:sldMk cId="4117728917" sldId="287"/>
            <ac:cxnSpMk id="165" creationId="{00000000-0000-0000-0000-000000000000}"/>
          </ac:cxnSpMkLst>
        </pc:cxnChg>
        <pc:cxnChg chg="mod">
          <ac:chgData name="James Worcester" userId="cadb40f9-a60d-4670-8955-bf48c30f1d81" providerId="ADAL" clId="{E92D0322-16C8-418C-BF3D-3436EB23A7E7}" dt="2022-08-20T08:41:47.469" v="593" actId="1076"/>
          <ac:cxnSpMkLst>
            <pc:docMk/>
            <pc:sldMk cId="4117728917" sldId="287"/>
            <ac:cxnSpMk id="171" creationId="{00000000-0000-0000-0000-000000000000}"/>
          </ac:cxnSpMkLst>
        </pc:cxnChg>
        <pc:cxnChg chg="mod">
          <ac:chgData name="James Worcester" userId="cadb40f9-a60d-4670-8955-bf48c30f1d81" providerId="ADAL" clId="{E92D0322-16C8-418C-BF3D-3436EB23A7E7}" dt="2022-08-20T08:41:47.469" v="593" actId="1076"/>
          <ac:cxnSpMkLst>
            <pc:docMk/>
            <pc:sldMk cId="4117728917" sldId="287"/>
            <ac:cxnSpMk id="172" creationId="{00000000-0000-0000-0000-000000000000}"/>
          </ac:cxnSpMkLst>
        </pc:cxnChg>
        <pc:cxnChg chg="mod">
          <ac:chgData name="James Worcester" userId="cadb40f9-a60d-4670-8955-bf48c30f1d81" providerId="ADAL" clId="{E92D0322-16C8-418C-BF3D-3436EB23A7E7}" dt="2022-08-20T08:41:47.469" v="593" actId="1076"/>
          <ac:cxnSpMkLst>
            <pc:docMk/>
            <pc:sldMk cId="4117728917" sldId="287"/>
            <ac:cxnSpMk id="173" creationId="{00000000-0000-0000-0000-000000000000}"/>
          </ac:cxnSpMkLst>
        </pc:cxnChg>
        <pc:cxnChg chg="mod">
          <ac:chgData name="James Worcester" userId="cadb40f9-a60d-4670-8955-bf48c30f1d81" providerId="ADAL" clId="{E92D0322-16C8-418C-BF3D-3436EB23A7E7}" dt="2022-08-20T08:41:47.469" v="593" actId="1076"/>
          <ac:cxnSpMkLst>
            <pc:docMk/>
            <pc:sldMk cId="4117728917" sldId="287"/>
            <ac:cxnSpMk id="174" creationId="{00000000-0000-0000-0000-000000000000}"/>
          </ac:cxnSpMkLst>
        </pc:cxnChg>
        <pc:cxnChg chg="mod">
          <ac:chgData name="James Worcester" userId="cadb40f9-a60d-4670-8955-bf48c30f1d81" providerId="ADAL" clId="{E92D0322-16C8-418C-BF3D-3436EB23A7E7}" dt="2022-08-20T08:41:47.469" v="593" actId="1076"/>
          <ac:cxnSpMkLst>
            <pc:docMk/>
            <pc:sldMk cId="4117728917" sldId="287"/>
            <ac:cxnSpMk id="175" creationId="{00000000-0000-0000-0000-000000000000}"/>
          </ac:cxnSpMkLst>
        </pc:cxnChg>
        <pc:cxnChg chg="mod">
          <ac:chgData name="James Worcester" userId="cadb40f9-a60d-4670-8955-bf48c30f1d81" providerId="ADAL" clId="{E92D0322-16C8-418C-BF3D-3436EB23A7E7}" dt="2022-08-20T08:41:47.469" v="593" actId="1076"/>
          <ac:cxnSpMkLst>
            <pc:docMk/>
            <pc:sldMk cId="4117728917" sldId="287"/>
            <ac:cxnSpMk id="180" creationId="{00000000-0000-0000-0000-000000000000}"/>
          </ac:cxnSpMkLst>
        </pc:cxnChg>
        <pc:cxnChg chg="mod">
          <ac:chgData name="James Worcester" userId="cadb40f9-a60d-4670-8955-bf48c30f1d81" providerId="ADAL" clId="{E92D0322-16C8-418C-BF3D-3436EB23A7E7}" dt="2022-08-20T08:41:47.469" v="593" actId="1076"/>
          <ac:cxnSpMkLst>
            <pc:docMk/>
            <pc:sldMk cId="4117728917" sldId="287"/>
            <ac:cxnSpMk id="181" creationId="{00000000-0000-0000-0000-000000000000}"/>
          </ac:cxnSpMkLst>
        </pc:cxnChg>
        <pc:cxnChg chg="mod">
          <ac:chgData name="James Worcester" userId="cadb40f9-a60d-4670-8955-bf48c30f1d81" providerId="ADAL" clId="{E92D0322-16C8-418C-BF3D-3436EB23A7E7}" dt="2022-08-20T08:41:47.469" v="593" actId="1076"/>
          <ac:cxnSpMkLst>
            <pc:docMk/>
            <pc:sldMk cId="4117728917" sldId="287"/>
            <ac:cxnSpMk id="182" creationId="{00000000-0000-0000-0000-000000000000}"/>
          </ac:cxnSpMkLst>
        </pc:cxnChg>
        <pc:cxnChg chg="mod">
          <ac:chgData name="James Worcester" userId="cadb40f9-a60d-4670-8955-bf48c30f1d81" providerId="ADAL" clId="{E92D0322-16C8-418C-BF3D-3436EB23A7E7}" dt="2022-08-20T08:41:47.469" v="593" actId="1076"/>
          <ac:cxnSpMkLst>
            <pc:docMk/>
            <pc:sldMk cId="4117728917" sldId="287"/>
            <ac:cxnSpMk id="183" creationId="{00000000-0000-0000-0000-000000000000}"/>
          </ac:cxnSpMkLst>
        </pc:cxnChg>
        <pc:cxnChg chg="mod">
          <ac:chgData name="James Worcester" userId="cadb40f9-a60d-4670-8955-bf48c30f1d81" providerId="ADAL" clId="{E92D0322-16C8-418C-BF3D-3436EB23A7E7}" dt="2022-08-20T08:41:47.469" v="593" actId="1076"/>
          <ac:cxnSpMkLst>
            <pc:docMk/>
            <pc:sldMk cId="4117728917" sldId="287"/>
            <ac:cxnSpMk id="184" creationId="{00000000-0000-0000-0000-000000000000}"/>
          </ac:cxnSpMkLst>
        </pc:cxnChg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1255644059" sldId="288"/>
        </pc:sldMkLst>
      </pc:sldChg>
      <pc:sldChg chg="addSp delSp modSp mod">
        <pc:chgData name="James Worcester" userId="cadb40f9-a60d-4670-8955-bf48c30f1d81" providerId="ADAL" clId="{E92D0322-16C8-418C-BF3D-3436EB23A7E7}" dt="2022-08-20T08:29:32.918" v="110" actId="1076"/>
        <pc:sldMkLst>
          <pc:docMk/>
          <pc:sldMk cId="3109602283" sldId="290"/>
        </pc:sldMkLst>
        <pc:spChg chg="del mod">
          <ac:chgData name="James Worcester" userId="cadb40f9-a60d-4670-8955-bf48c30f1d81" providerId="ADAL" clId="{E92D0322-16C8-418C-BF3D-3436EB23A7E7}" dt="2022-08-20T08:27:50.271" v="70" actId="478"/>
          <ac:spMkLst>
            <pc:docMk/>
            <pc:sldMk cId="3109602283" sldId="290"/>
            <ac:spMk id="2" creationId="{00000000-0000-0000-0000-000000000000}"/>
          </ac:spMkLst>
        </pc:spChg>
        <pc:spChg chg="del mod">
          <ac:chgData name="James Worcester" userId="cadb40f9-a60d-4670-8955-bf48c30f1d81" providerId="ADAL" clId="{E92D0322-16C8-418C-BF3D-3436EB23A7E7}" dt="2022-08-20T08:29:30.383" v="109" actId="478"/>
          <ac:spMkLst>
            <pc:docMk/>
            <pc:sldMk cId="3109602283" sldId="290"/>
            <ac:spMk id="8" creationId="{67FF20ED-2A95-494A-A8E8-4E93A172FFF7}"/>
          </ac:spMkLst>
        </pc:spChg>
        <pc:spChg chg="add mod">
          <ac:chgData name="James Worcester" userId="cadb40f9-a60d-4670-8955-bf48c30f1d81" providerId="ADAL" clId="{E92D0322-16C8-418C-BF3D-3436EB23A7E7}" dt="2022-08-20T08:28:42.452" v="83" actId="1076"/>
          <ac:spMkLst>
            <pc:docMk/>
            <pc:sldMk cId="3109602283" sldId="290"/>
            <ac:spMk id="13" creationId="{51094FB3-6B45-D16B-ABCB-560312599852}"/>
          </ac:spMkLst>
        </pc:spChg>
        <pc:spChg chg="add del mod">
          <ac:chgData name="James Worcester" userId="cadb40f9-a60d-4670-8955-bf48c30f1d81" providerId="ADAL" clId="{E92D0322-16C8-418C-BF3D-3436EB23A7E7}" dt="2022-08-20T08:28:06.492" v="76" actId="478"/>
          <ac:spMkLst>
            <pc:docMk/>
            <pc:sldMk cId="3109602283" sldId="290"/>
            <ac:spMk id="15" creationId="{E2A5A2CE-A766-BE5C-3A86-47EB6F6341D5}"/>
          </ac:spMkLst>
        </pc:spChg>
        <pc:spChg chg="add mod">
          <ac:chgData name="James Worcester" userId="cadb40f9-a60d-4670-8955-bf48c30f1d81" providerId="ADAL" clId="{E92D0322-16C8-418C-BF3D-3436EB23A7E7}" dt="2022-08-20T08:29:23.607" v="108" actId="14100"/>
          <ac:spMkLst>
            <pc:docMk/>
            <pc:sldMk cId="3109602283" sldId="290"/>
            <ac:spMk id="16" creationId="{17CB9485-8B97-6F6C-2B03-A6323FC12530}"/>
          </ac:spMkLst>
        </pc:spChg>
        <pc:picChg chg="mod">
          <ac:chgData name="James Worcester" userId="cadb40f9-a60d-4670-8955-bf48c30f1d81" providerId="ADAL" clId="{E92D0322-16C8-418C-BF3D-3436EB23A7E7}" dt="2022-08-20T08:29:32.918" v="110" actId="1076"/>
          <ac:picMkLst>
            <pc:docMk/>
            <pc:sldMk cId="3109602283" sldId="290"/>
            <ac:picMk id="5" creationId="{1608AB10-0C75-43C1-BC1E-DD3122592E23}"/>
          </ac:picMkLst>
        </pc:picChg>
        <pc:picChg chg="del mod">
          <ac:chgData name="James Worcester" userId="cadb40f9-a60d-4670-8955-bf48c30f1d81" providerId="ADAL" clId="{E92D0322-16C8-418C-BF3D-3436EB23A7E7}" dt="2022-08-20T08:20:34.624" v="2" actId="478"/>
          <ac:picMkLst>
            <pc:docMk/>
            <pc:sldMk cId="3109602283" sldId="290"/>
            <ac:picMk id="6" creationId="{E4C3F055-7A2D-28F4-1017-40DF4A886CAD}"/>
          </ac:picMkLst>
        </pc:picChg>
        <pc:picChg chg="add mod">
          <ac:chgData name="James Worcester" userId="cadb40f9-a60d-4670-8955-bf48c30f1d81" providerId="ADAL" clId="{E92D0322-16C8-418C-BF3D-3436EB23A7E7}" dt="2022-08-20T08:21:42.487" v="23" actId="1076"/>
          <ac:picMkLst>
            <pc:docMk/>
            <pc:sldMk cId="3109602283" sldId="290"/>
            <ac:picMk id="7" creationId="{CDBC1A7F-2D2F-58D6-BD7C-77EB62B8D4AD}"/>
          </ac:picMkLst>
        </pc:picChg>
        <pc:picChg chg="add mod ord">
          <ac:chgData name="James Worcester" userId="cadb40f9-a60d-4670-8955-bf48c30f1d81" providerId="ADAL" clId="{E92D0322-16C8-418C-BF3D-3436EB23A7E7}" dt="2022-08-20T08:25:23.323" v="47" actId="1076"/>
          <ac:picMkLst>
            <pc:docMk/>
            <pc:sldMk cId="3109602283" sldId="290"/>
            <ac:picMk id="10" creationId="{30499B34-A32F-FC40-6CA3-7AB09041889D}"/>
          </ac:picMkLst>
        </pc:picChg>
        <pc:picChg chg="add mod ord">
          <ac:chgData name="James Worcester" userId="cadb40f9-a60d-4670-8955-bf48c30f1d81" providerId="ADAL" clId="{E92D0322-16C8-418C-BF3D-3436EB23A7E7}" dt="2022-08-20T08:25:21.539" v="46" actId="1076"/>
          <ac:picMkLst>
            <pc:docMk/>
            <pc:sldMk cId="3109602283" sldId="290"/>
            <ac:picMk id="12" creationId="{85F9E939-01F5-64D9-39A0-BEE41A4F54F1}"/>
          </ac:picMkLst>
        </pc:picChg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2984160679" sldId="291"/>
        </pc:sldMkLst>
      </pc:sldChg>
      <pc:sldChg chg="mod modShow">
        <pc:chgData name="James Worcester" userId="cadb40f9-a60d-4670-8955-bf48c30f1d81" providerId="ADAL" clId="{E92D0322-16C8-418C-BF3D-3436EB23A7E7}" dt="2022-08-20T08:31:15.279" v="114" actId="729"/>
        <pc:sldMkLst>
          <pc:docMk/>
          <pc:sldMk cId="3500628016" sldId="292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3534699792" sldId="293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2477425612" sldId="295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1730770186" sldId="296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671081495" sldId="297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1650769010" sldId="298"/>
        </pc:sldMkLst>
      </pc:sldChg>
      <pc:sldChg chg="mod modShow">
        <pc:chgData name="James Worcester" userId="cadb40f9-a60d-4670-8955-bf48c30f1d81" providerId="ADAL" clId="{E92D0322-16C8-418C-BF3D-3436EB23A7E7}" dt="2022-08-20T08:31:15.279" v="114" actId="729"/>
        <pc:sldMkLst>
          <pc:docMk/>
          <pc:sldMk cId="1373424523" sldId="300"/>
        </pc:sldMkLst>
      </pc:sldChg>
      <pc:sldChg chg="mod modShow">
        <pc:chgData name="James Worcester" userId="cadb40f9-a60d-4670-8955-bf48c30f1d81" providerId="ADAL" clId="{E92D0322-16C8-418C-BF3D-3436EB23A7E7}" dt="2022-08-20T08:31:15.279" v="114" actId="729"/>
        <pc:sldMkLst>
          <pc:docMk/>
          <pc:sldMk cId="2890134766" sldId="301"/>
        </pc:sldMkLst>
      </pc:sldChg>
      <pc:sldChg chg="mod modShow">
        <pc:chgData name="James Worcester" userId="cadb40f9-a60d-4670-8955-bf48c30f1d81" providerId="ADAL" clId="{E92D0322-16C8-418C-BF3D-3436EB23A7E7}" dt="2022-08-20T08:31:01.992" v="112" actId="729"/>
        <pc:sldMkLst>
          <pc:docMk/>
          <pc:sldMk cId="2293389385" sldId="304"/>
        </pc:sldMkLst>
      </pc:sldChg>
      <pc:sldChg chg="mod modShow">
        <pc:chgData name="James Worcester" userId="cadb40f9-a60d-4670-8955-bf48c30f1d81" providerId="ADAL" clId="{E92D0322-16C8-418C-BF3D-3436EB23A7E7}" dt="2022-08-20T08:31:07.710" v="113" actId="729"/>
        <pc:sldMkLst>
          <pc:docMk/>
          <pc:sldMk cId="2889306500" sldId="305"/>
        </pc:sldMkLst>
      </pc:sldChg>
      <pc:sldChg chg="mod modShow">
        <pc:chgData name="James Worcester" userId="cadb40f9-a60d-4670-8955-bf48c30f1d81" providerId="ADAL" clId="{E92D0322-16C8-418C-BF3D-3436EB23A7E7}" dt="2022-08-20T08:31:07.710" v="113" actId="729"/>
        <pc:sldMkLst>
          <pc:docMk/>
          <pc:sldMk cId="705838480" sldId="306"/>
        </pc:sldMkLst>
      </pc:sldChg>
      <pc:sldChg chg="mod modShow">
        <pc:chgData name="James Worcester" userId="cadb40f9-a60d-4670-8955-bf48c30f1d81" providerId="ADAL" clId="{E92D0322-16C8-418C-BF3D-3436EB23A7E7}" dt="2022-08-20T08:31:07.710" v="113" actId="729"/>
        <pc:sldMkLst>
          <pc:docMk/>
          <pc:sldMk cId="2364034504" sldId="307"/>
        </pc:sldMkLst>
      </pc:sldChg>
      <pc:sldChg chg="mod modShow">
        <pc:chgData name="James Worcester" userId="cadb40f9-a60d-4670-8955-bf48c30f1d81" providerId="ADAL" clId="{E92D0322-16C8-418C-BF3D-3436EB23A7E7}" dt="2022-08-20T08:31:07.710" v="113" actId="729"/>
        <pc:sldMkLst>
          <pc:docMk/>
          <pc:sldMk cId="504105096" sldId="308"/>
        </pc:sldMkLst>
      </pc:sldChg>
      <pc:sldChg chg="mod modShow">
        <pc:chgData name="James Worcester" userId="cadb40f9-a60d-4670-8955-bf48c30f1d81" providerId="ADAL" clId="{E92D0322-16C8-418C-BF3D-3436EB23A7E7}" dt="2022-08-20T08:31:15.279" v="114" actId="729"/>
        <pc:sldMkLst>
          <pc:docMk/>
          <pc:sldMk cId="1323078704" sldId="309"/>
        </pc:sldMkLst>
      </pc:sldChg>
      <pc:sldChg chg="mod modShow">
        <pc:chgData name="James Worcester" userId="cadb40f9-a60d-4670-8955-bf48c30f1d81" providerId="ADAL" clId="{E92D0322-16C8-418C-BF3D-3436EB23A7E7}" dt="2022-08-20T08:31:15.279" v="114" actId="729"/>
        <pc:sldMkLst>
          <pc:docMk/>
          <pc:sldMk cId="3838436836" sldId="311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2668417038" sldId="312"/>
        </pc:sldMkLst>
      </pc:sldChg>
      <pc:sldChg chg="mod modShow">
        <pc:chgData name="James Worcester" userId="cadb40f9-a60d-4670-8955-bf48c30f1d81" providerId="ADAL" clId="{E92D0322-16C8-418C-BF3D-3436EB23A7E7}" dt="2022-08-20T08:31:15.279" v="114" actId="729"/>
        <pc:sldMkLst>
          <pc:docMk/>
          <pc:sldMk cId="1697765557" sldId="313"/>
        </pc:sldMkLst>
      </pc:sldChg>
      <pc:sldChg chg="mod modShow">
        <pc:chgData name="James Worcester" userId="cadb40f9-a60d-4670-8955-bf48c30f1d81" providerId="ADAL" clId="{E92D0322-16C8-418C-BF3D-3436EB23A7E7}" dt="2022-08-20T08:31:30.989" v="115" actId="729"/>
        <pc:sldMkLst>
          <pc:docMk/>
          <pc:sldMk cId="3241613032" sldId="314"/>
        </pc:sldMkLst>
      </pc:sldChg>
      <pc:sldChg chg="delSp modSp add del mod">
        <pc:chgData name="James Worcester" userId="cadb40f9-a60d-4670-8955-bf48c30f1d81" providerId="ADAL" clId="{E92D0322-16C8-418C-BF3D-3436EB23A7E7}" dt="2022-08-20T08:32:46.659" v="146" actId="47"/>
        <pc:sldMkLst>
          <pc:docMk/>
          <pc:sldMk cId="1510351317" sldId="315"/>
        </pc:sldMkLst>
        <pc:spChg chg="mod">
          <ac:chgData name="James Worcester" userId="cadb40f9-a60d-4670-8955-bf48c30f1d81" providerId="ADAL" clId="{E92D0322-16C8-418C-BF3D-3436EB23A7E7}" dt="2022-08-20T08:32:07.275" v="141" actId="20577"/>
          <ac:spMkLst>
            <pc:docMk/>
            <pc:sldMk cId="1510351317" sldId="315"/>
            <ac:spMk id="2" creationId="{567A929C-F4A9-4BAC-B567-ED88481FD6EF}"/>
          </ac:spMkLst>
        </pc:spChg>
        <pc:spChg chg="del">
          <ac:chgData name="James Worcester" userId="cadb40f9-a60d-4670-8955-bf48c30f1d81" providerId="ADAL" clId="{E92D0322-16C8-418C-BF3D-3436EB23A7E7}" dt="2022-08-20T08:32:10.078" v="142" actId="478"/>
          <ac:spMkLst>
            <pc:docMk/>
            <pc:sldMk cId="1510351317" sldId="315"/>
            <ac:spMk id="9" creationId="{6E180F7C-C185-4993-8165-E6A4D8CE9200}"/>
          </ac:spMkLst>
        </pc:spChg>
        <pc:spChg chg="del">
          <ac:chgData name="James Worcester" userId="cadb40f9-a60d-4670-8955-bf48c30f1d81" providerId="ADAL" clId="{E92D0322-16C8-418C-BF3D-3436EB23A7E7}" dt="2022-08-20T08:32:10.078" v="142" actId="478"/>
          <ac:spMkLst>
            <pc:docMk/>
            <pc:sldMk cId="1510351317" sldId="315"/>
            <ac:spMk id="21" creationId="{75ACF638-F7DE-4822-822C-93DC23665035}"/>
          </ac:spMkLst>
        </pc:spChg>
        <pc:spChg chg="del">
          <ac:chgData name="James Worcester" userId="cadb40f9-a60d-4670-8955-bf48c30f1d81" providerId="ADAL" clId="{E92D0322-16C8-418C-BF3D-3436EB23A7E7}" dt="2022-08-20T08:32:10.078" v="142" actId="478"/>
          <ac:spMkLst>
            <pc:docMk/>
            <pc:sldMk cId="1510351317" sldId="315"/>
            <ac:spMk id="22" creationId="{345BF648-0F62-492A-9B3C-13BC610E90F5}"/>
          </ac:spMkLst>
        </pc:spChg>
        <pc:spChg chg="del">
          <ac:chgData name="James Worcester" userId="cadb40f9-a60d-4670-8955-bf48c30f1d81" providerId="ADAL" clId="{E92D0322-16C8-418C-BF3D-3436EB23A7E7}" dt="2022-08-20T08:32:10.078" v="142" actId="478"/>
          <ac:spMkLst>
            <pc:docMk/>
            <pc:sldMk cId="1510351317" sldId="315"/>
            <ac:spMk id="23" creationId="{B30A2493-E6DB-4B09-95F3-3E261A5D0FE8}"/>
          </ac:spMkLst>
        </pc:spChg>
        <pc:spChg chg="del">
          <ac:chgData name="James Worcester" userId="cadb40f9-a60d-4670-8955-bf48c30f1d81" providerId="ADAL" clId="{E92D0322-16C8-418C-BF3D-3436EB23A7E7}" dt="2022-08-20T08:32:10.078" v="142" actId="478"/>
          <ac:spMkLst>
            <pc:docMk/>
            <pc:sldMk cId="1510351317" sldId="315"/>
            <ac:spMk id="24" creationId="{AC55B323-D1F5-45BA-804D-3FD6B4693443}"/>
          </ac:spMkLst>
        </pc:spChg>
        <pc:spChg chg="del">
          <ac:chgData name="James Worcester" userId="cadb40f9-a60d-4670-8955-bf48c30f1d81" providerId="ADAL" clId="{E92D0322-16C8-418C-BF3D-3436EB23A7E7}" dt="2022-08-20T08:32:10.078" v="142" actId="478"/>
          <ac:spMkLst>
            <pc:docMk/>
            <pc:sldMk cId="1510351317" sldId="315"/>
            <ac:spMk id="25" creationId="{9F802997-6F90-421E-BF2F-04FCAC19669E}"/>
          </ac:spMkLst>
        </pc:spChg>
        <pc:spChg chg="del">
          <ac:chgData name="James Worcester" userId="cadb40f9-a60d-4670-8955-bf48c30f1d81" providerId="ADAL" clId="{E92D0322-16C8-418C-BF3D-3436EB23A7E7}" dt="2022-08-20T08:32:10.078" v="142" actId="478"/>
          <ac:spMkLst>
            <pc:docMk/>
            <pc:sldMk cId="1510351317" sldId="315"/>
            <ac:spMk id="28" creationId="{AF12C46E-1BD8-4BDC-998D-2B6EA3E2B924}"/>
          </ac:spMkLst>
        </pc:spChg>
        <pc:spChg chg="del">
          <ac:chgData name="James Worcester" userId="cadb40f9-a60d-4670-8955-bf48c30f1d81" providerId="ADAL" clId="{E92D0322-16C8-418C-BF3D-3436EB23A7E7}" dt="2022-08-20T08:32:10.078" v="142" actId="478"/>
          <ac:spMkLst>
            <pc:docMk/>
            <pc:sldMk cId="1510351317" sldId="315"/>
            <ac:spMk id="29" creationId="{AB54A3DA-63D5-4DDC-AA3E-4543CEDCD2C5}"/>
          </ac:spMkLst>
        </pc:spChg>
        <pc:spChg chg="del">
          <ac:chgData name="James Worcester" userId="cadb40f9-a60d-4670-8955-bf48c30f1d81" providerId="ADAL" clId="{E92D0322-16C8-418C-BF3D-3436EB23A7E7}" dt="2022-08-20T08:32:10.078" v="142" actId="478"/>
          <ac:spMkLst>
            <pc:docMk/>
            <pc:sldMk cId="1510351317" sldId="315"/>
            <ac:spMk id="30" creationId="{3CE5C15D-014F-4F50-88B0-731A9D01BE3A}"/>
          </ac:spMkLst>
        </pc:spChg>
        <pc:picChg chg="del">
          <ac:chgData name="James Worcester" userId="cadb40f9-a60d-4670-8955-bf48c30f1d81" providerId="ADAL" clId="{E92D0322-16C8-418C-BF3D-3436EB23A7E7}" dt="2022-08-20T08:32:10.078" v="142" actId="478"/>
          <ac:picMkLst>
            <pc:docMk/>
            <pc:sldMk cId="1510351317" sldId="315"/>
            <ac:picMk id="4" creationId="{20FB8F22-4B7C-44BB-8605-451F364AE5DB}"/>
          </ac:picMkLst>
        </pc:picChg>
        <pc:picChg chg="del">
          <ac:chgData name="James Worcester" userId="cadb40f9-a60d-4670-8955-bf48c30f1d81" providerId="ADAL" clId="{E92D0322-16C8-418C-BF3D-3436EB23A7E7}" dt="2022-08-20T08:32:10.078" v="142" actId="478"/>
          <ac:picMkLst>
            <pc:docMk/>
            <pc:sldMk cId="1510351317" sldId="315"/>
            <ac:picMk id="5" creationId="{8EEB679D-9840-9434-7E0A-CC251A961464}"/>
          </ac:picMkLst>
        </pc:picChg>
        <pc:picChg chg="del">
          <ac:chgData name="James Worcester" userId="cadb40f9-a60d-4670-8955-bf48c30f1d81" providerId="ADAL" clId="{E92D0322-16C8-418C-BF3D-3436EB23A7E7}" dt="2022-08-20T08:32:10.078" v="142" actId="478"/>
          <ac:picMkLst>
            <pc:docMk/>
            <pc:sldMk cId="1510351317" sldId="315"/>
            <ac:picMk id="15" creationId="{90A1CCD4-9A53-4114-9C13-1CCA20003DBC}"/>
          </ac:picMkLst>
        </pc:picChg>
        <pc:picChg chg="del">
          <ac:chgData name="James Worcester" userId="cadb40f9-a60d-4670-8955-bf48c30f1d81" providerId="ADAL" clId="{E92D0322-16C8-418C-BF3D-3436EB23A7E7}" dt="2022-08-20T08:32:10.078" v="142" actId="478"/>
          <ac:picMkLst>
            <pc:docMk/>
            <pc:sldMk cId="1510351317" sldId="315"/>
            <ac:picMk id="16" creationId="{E5282F5B-0582-457A-9D01-08F348A10C72}"/>
          </ac:picMkLst>
        </pc:picChg>
      </pc:sldChg>
      <pc:sldChg chg="addSp delSp modSp add mod ord modShow">
        <pc:chgData name="James Worcester" userId="cadb40f9-a60d-4670-8955-bf48c30f1d81" providerId="ADAL" clId="{E92D0322-16C8-418C-BF3D-3436EB23A7E7}" dt="2022-08-20T23:38:08.042" v="2528" actId="20577"/>
        <pc:sldMkLst>
          <pc:docMk/>
          <pc:sldMk cId="331669393" sldId="316"/>
        </pc:sldMkLst>
        <pc:spChg chg="mod">
          <ac:chgData name="James Worcester" userId="cadb40f9-a60d-4670-8955-bf48c30f1d81" providerId="ADAL" clId="{E92D0322-16C8-418C-BF3D-3436EB23A7E7}" dt="2022-08-20T08:32:56.633" v="171" actId="14100"/>
          <ac:spMkLst>
            <pc:docMk/>
            <pc:sldMk cId="331669393" sldId="316"/>
            <ac:spMk id="2" creationId="{8CF0B315-61AA-468B-B14A-FA2E9732E437}"/>
          </ac:spMkLst>
        </pc:spChg>
        <pc:spChg chg="mod">
          <ac:chgData name="James Worcester" userId="cadb40f9-a60d-4670-8955-bf48c30f1d81" providerId="ADAL" clId="{E92D0322-16C8-418C-BF3D-3436EB23A7E7}" dt="2022-08-20T23:38:08.042" v="2528" actId="20577"/>
          <ac:spMkLst>
            <pc:docMk/>
            <pc:sldMk cId="331669393" sldId="316"/>
            <ac:spMk id="3" creationId="{72F45E25-B06C-4FFA-94C2-3A88504BECAB}"/>
          </ac:spMkLst>
        </pc:spChg>
        <pc:picChg chg="add mod">
          <ac:chgData name="James Worcester" userId="cadb40f9-a60d-4670-8955-bf48c30f1d81" providerId="ADAL" clId="{E92D0322-16C8-418C-BF3D-3436EB23A7E7}" dt="2022-08-20T08:36:49.422" v="413" actId="1076"/>
          <ac:picMkLst>
            <pc:docMk/>
            <pc:sldMk cId="331669393" sldId="316"/>
            <ac:picMk id="4" creationId="{F392E7C5-6B3A-7973-5B28-FED6025379F6}"/>
          </ac:picMkLst>
        </pc:picChg>
        <pc:picChg chg="del">
          <ac:chgData name="James Worcester" userId="cadb40f9-a60d-4670-8955-bf48c30f1d81" providerId="ADAL" clId="{E92D0322-16C8-418C-BF3D-3436EB23A7E7}" dt="2022-08-20T08:36:35.361" v="409" actId="478"/>
          <ac:picMkLst>
            <pc:docMk/>
            <pc:sldMk cId="331669393" sldId="316"/>
            <ac:picMk id="19" creationId="{A8423D89-C002-4164-94B0-5358651A48E5}"/>
          </ac:picMkLst>
        </pc:picChg>
      </pc:sldChg>
      <pc:sldChg chg="add">
        <pc:chgData name="James Worcester" userId="cadb40f9-a60d-4670-8955-bf48c30f1d81" providerId="ADAL" clId="{E92D0322-16C8-418C-BF3D-3436EB23A7E7}" dt="2022-08-20T08:37:41.569" v="417" actId="2890"/>
        <pc:sldMkLst>
          <pc:docMk/>
          <pc:sldMk cId="3891038008" sldId="317"/>
        </pc:sldMkLst>
      </pc:sldChg>
      <pc:sldChg chg="add del ord">
        <pc:chgData name="James Worcester" userId="cadb40f9-a60d-4670-8955-bf48c30f1d81" providerId="ADAL" clId="{E92D0322-16C8-418C-BF3D-3436EB23A7E7}" dt="2022-08-20T08:39:44.841" v="426" actId="2696"/>
        <pc:sldMkLst>
          <pc:docMk/>
          <pc:sldMk cId="3295559760" sldId="318"/>
        </pc:sldMkLst>
      </pc:sldChg>
      <pc:sldChg chg="add ord">
        <pc:chgData name="James Worcester" userId="cadb40f9-a60d-4670-8955-bf48c30f1d81" providerId="ADAL" clId="{E92D0322-16C8-418C-BF3D-3436EB23A7E7}" dt="2022-08-20T08:38:42.950" v="425"/>
        <pc:sldMkLst>
          <pc:docMk/>
          <pc:sldMk cId="2701168772" sldId="319"/>
        </pc:sldMkLst>
      </pc:sldChg>
      <pc:sldChg chg="addSp delSp modSp add mod ord modShow">
        <pc:chgData name="James Worcester" userId="cadb40f9-a60d-4670-8955-bf48c30f1d81" providerId="ADAL" clId="{E92D0322-16C8-418C-BF3D-3436EB23A7E7}" dt="2022-08-20T09:06:43.174" v="1052" actId="20577"/>
        <pc:sldMkLst>
          <pc:docMk/>
          <pc:sldMk cId="511598867" sldId="320"/>
        </pc:sldMkLst>
        <pc:spChg chg="add mod">
          <ac:chgData name="James Worcester" userId="cadb40f9-a60d-4670-8955-bf48c30f1d81" providerId="ADAL" clId="{E92D0322-16C8-418C-BF3D-3436EB23A7E7}" dt="2022-08-20T09:04:37.506" v="992" actId="1076"/>
          <ac:spMkLst>
            <pc:docMk/>
            <pc:sldMk cId="511598867" sldId="320"/>
            <ac:spMk id="8" creationId="{232D3884-15F0-E6AD-1817-AAA52A2F8C2D}"/>
          </ac:spMkLst>
        </pc:spChg>
        <pc:spChg chg="add mod">
          <ac:chgData name="James Worcester" userId="cadb40f9-a60d-4670-8955-bf48c30f1d81" providerId="ADAL" clId="{E92D0322-16C8-418C-BF3D-3436EB23A7E7}" dt="2022-08-20T09:04:37.506" v="992" actId="1076"/>
          <ac:spMkLst>
            <pc:docMk/>
            <pc:sldMk cId="511598867" sldId="320"/>
            <ac:spMk id="9" creationId="{6478186F-8195-9E91-C2E5-476479F053EB}"/>
          </ac:spMkLst>
        </pc:spChg>
        <pc:spChg chg="add mod">
          <ac:chgData name="James Worcester" userId="cadb40f9-a60d-4670-8955-bf48c30f1d81" providerId="ADAL" clId="{E92D0322-16C8-418C-BF3D-3436EB23A7E7}" dt="2022-08-20T08:55:17.465" v="893" actId="1076"/>
          <ac:spMkLst>
            <pc:docMk/>
            <pc:sldMk cId="511598867" sldId="320"/>
            <ac:spMk id="12" creationId="{F6BDABF3-6BEE-6E8D-EA78-688A22E97C71}"/>
          </ac:spMkLst>
        </pc:spChg>
        <pc:spChg chg="add mod">
          <ac:chgData name="James Worcester" userId="cadb40f9-a60d-4670-8955-bf48c30f1d81" providerId="ADAL" clId="{E92D0322-16C8-418C-BF3D-3436EB23A7E7}" dt="2022-08-20T09:04:45.200" v="994" actId="1076"/>
          <ac:spMkLst>
            <pc:docMk/>
            <pc:sldMk cId="511598867" sldId="320"/>
            <ac:spMk id="19" creationId="{E8D455C6-6AA2-5864-9AD1-756E9B86FD3C}"/>
          </ac:spMkLst>
        </pc:spChg>
        <pc:spChg chg="add del mod">
          <ac:chgData name="James Worcester" userId="cadb40f9-a60d-4670-8955-bf48c30f1d81" providerId="ADAL" clId="{E92D0322-16C8-418C-BF3D-3436EB23A7E7}" dt="2022-08-20T08:58:31.007" v="918" actId="11529"/>
          <ac:spMkLst>
            <pc:docMk/>
            <pc:sldMk cId="511598867" sldId="320"/>
            <ac:spMk id="28" creationId="{19EE5420-BFD5-85A2-56FD-61A80EFB20FA}"/>
          </ac:spMkLst>
        </pc:spChg>
        <pc:spChg chg="add del">
          <ac:chgData name="James Worcester" userId="cadb40f9-a60d-4670-8955-bf48c30f1d81" providerId="ADAL" clId="{E92D0322-16C8-418C-BF3D-3436EB23A7E7}" dt="2022-08-20T09:00:29.356" v="941" actId="11529"/>
          <ac:spMkLst>
            <pc:docMk/>
            <pc:sldMk cId="511598867" sldId="320"/>
            <ac:spMk id="45" creationId="{D6A2391F-026E-2929-0F39-B9E82A37C38B}"/>
          </ac:spMkLst>
        </pc:spChg>
        <pc:spChg chg="add del mod">
          <ac:chgData name="James Worcester" userId="cadb40f9-a60d-4670-8955-bf48c30f1d81" providerId="ADAL" clId="{E92D0322-16C8-418C-BF3D-3436EB23A7E7}" dt="2022-08-20T09:02:38.844" v="976" actId="478"/>
          <ac:spMkLst>
            <pc:docMk/>
            <pc:sldMk cId="511598867" sldId="320"/>
            <ac:spMk id="46" creationId="{D1A27665-7DCC-65D3-CBB4-55EFAECE8CF2}"/>
          </ac:spMkLst>
        </pc:spChg>
        <pc:spChg chg="add del mod">
          <ac:chgData name="James Worcester" userId="cadb40f9-a60d-4670-8955-bf48c30f1d81" providerId="ADAL" clId="{E92D0322-16C8-418C-BF3D-3436EB23A7E7}" dt="2022-08-20T09:02:39.256" v="977" actId="478"/>
          <ac:spMkLst>
            <pc:docMk/>
            <pc:sldMk cId="511598867" sldId="320"/>
            <ac:spMk id="47" creationId="{9AAC4F33-CD01-B365-9449-702D81791D54}"/>
          </ac:spMkLst>
        </pc:spChg>
        <pc:spChg chg="add del mod">
          <ac:chgData name="James Worcester" userId="cadb40f9-a60d-4670-8955-bf48c30f1d81" providerId="ADAL" clId="{E92D0322-16C8-418C-BF3D-3436EB23A7E7}" dt="2022-08-20T09:02:39.867" v="978" actId="478"/>
          <ac:spMkLst>
            <pc:docMk/>
            <pc:sldMk cId="511598867" sldId="320"/>
            <ac:spMk id="48" creationId="{6C520E3F-9DCA-327C-CDB1-741BA9EF9ECC}"/>
          </ac:spMkLst>
        </pc:spChg>
        <pc:spChg chg="add del mod">
          <ac:chgData name="James Worcester" userId="cadb40f9-a60d-4670-8955-bf48c30f1d81" providerId="ADAL" clId="{E92D0322-16C8-418C-BF3D-3436EB23A7E7}" dt="2022-08-20T09:02:40.873" v="979" actId="478"/>
          <ac:spMkLst>
            <pc:docMk/>
            <pc:sldMk cId="511598867" sldId="320"/>
            <ac:spMk id="49" creationId="{8E1B806B-1326-A9AA-4EA1-C6B7B1B37A1F}"/>
          </ac:spMkLst>
        </pc:spChg>
        <pc:spChg chg="add del mod">
          <ac:chgData name="James Worcester" userId="cadb40f9-a60d-4670-8955-bf48c30f1d81" providerId="ADAL" clId="{E92D0322-16C8-418C-BF3D-3436EB23A7E7}" dt="2022-08-20T08:48:57.268" v="740" actId="478"/>
          <ac:spMkLst>
            <pc:docMk/>
            <pc:sldMk cId="511598867" sldId="320"/>
            <ac:spMk id="160" creationId="{00000000-0000-0000-0000-000000000000}"/>
          </ac:spMkLst>
        </pc:spChg>
        <pc:spChg chg="del">
          <ac:chgData name="James Worcester" userId="cadb40f9-a60d-4670-8955-bf48c30f1d81" providerId="ADAL" clId="{E92D0322-16C8-418C-BF3D-3436EB23A7E7}" dt="2022-08-20T08:48:39.179" v="733" actId="478"/>
          <ac:spMkLst>
            <pc:docMk/>
            <pc:sldMk cId="511598867" sldId="320"/>
            <ac:spMk id="161" creationId="{00000000-0000-0000-0000-000000000000}"/>
          </ac:spMkLst>
        </pc:spChg>
        <pc:spChg chg="del mod">
          <ac:chgData name="James Worcester" userId="cadb40f9-a60d-4670-8955-bf48c30f1d81" providerId="ADAL" clId="{E92D0322-16C8-418C-BF3D-3436EB23A7E7}" dt="2022-08-20T08:52:53.330" v="828" actId="478"/>
          <ac:spMkLst>
            <pc:docMk/>
            <pc:sldMk cId="511598867" sldId="320"/>
            <ac:spMk id="162" creationId="{00000000-0000-0000-0000-000000000000}"/>
          </ac:spMkLst>
        </pc:spChg>
        <pc:spChg chg="del">
          <ac:chgData name="James Worcester" userId="cadb40f9-a60d-4670-8955-bf48c30f1d81" providerId="ADAL" clId="{E92D0322-16C8-418C-BF3D-3436EB23A7E7}" dt="2022-08-20T08:47:07.283" v="728" actId="478"/>
          <ac:spMkLst>
            <pc:docMk/>
            <pc:sldMk cId="511598867" sldId="320"/>
            <ac:spMk id="163" creationId="{00000000-0000-0000-0000-000000000000}"/>
          </ac:spMkLst>
        </pc:spChg>
        <pc:spChg chg="add del mod">
          <ac:chgData name="James Worcester" userId="cadb40f9-a60d-4670-8955-bf48c30f1d81" providerId="ADAL" clId="{E92D0322-16C8-418C-BF3D-3436EB23A7E7}" dt="2022-08-20T08:53:04.222" v="837" actId="478"/>
          <ac:spMkLst>
            <pc:docMk/>
            <pc:sldMk cId="511598867" sldId="320"/>
            <ac:spMk id="164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9:04:37.506" v="992" actId="1076"/>
          <ac:spMkLst>
            <pc:docMk/>
            <pc:sldMk cId="511598867" sldId="320"/>
            <ac:spMk id="167" creationId="{00000000-0000-0000-0000-000000000000}"/>
          </ac:spMkLst>
        </pc:spChg>
        <pc:spChg chg="del">
          <ac:chgData name="James Worcester" userId="cadb40f9-a60d-4670-8955-bf48c30f1d81" providerId="ADAL" clId="{E92D0322-16C8-418C-BF3D-3436EB23A7E7}" dt="2022-08-20T08:48:41.523" v="734" actId="478"/>
          <ac:spMkLst>
            <pc:docMk/>
            <pc:sldMk cId="511598867" sldId="320"/>
            <ac:spMk id="168" creationId="{00000000-0000-0000-0000-000000000000}"/>
          </ac:spMkLst>
        </pc:spChg>
        <pc:spChg chg="del mod">
          <ac:chgData name="James Worcester" userId="cadb40f9-a60d-4670-8955-bf48c30f1d81" providerId="ADAL" clId="{E92D0322-16C8-418C-BF3D-3436EB23A7E7}" dt="2022-08-20T08:52:06.325" v="802" actId="478"/>
          <ac:spMkLst>
            <pc:docMk/>
            <pc:sldMk cId="511598867" sldId="320"/>
            <ac:spMk id="170" creationId="{00000000-0000-0000-0000-000000000000}"/>
          </ac:spMkLst>
        </pc:spChg>
        <pc:spChg chg="del mod">
          <ac:chgData name="James Worcester" userId="cadb40f9-a60d-4670-8955-bf48c30f1d81" providerId="ADAL" clId="{E92D0322-16C8-418C-BF3D-3436EB23A7E7}" dt="2022-08-20T08:53:07.243" v="841" actId="478"/>
          <ac:spMkLst>
            <pc:docMk/>
            <pc:sldMk cId="511598867" sldId="320"/>
            <ac:spMk id="178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9:06:43.174" v="1052" actId="20577"/>
          <ac:spMkLst>
            <pc:docMk/>
            <pc:sldMk cId="511598867" sldId="320"/>
            <ac:spMk id="185" creationId="{00000000-0000-0000-0000-000000000000}"/>
          </ac:spMkLst>
        </pc:spChg>
        <pc:picChg chg="add del mod">
          <ac:chgData name="James Worcester" userId="cadb40f9-a60d-4670-8955-bf48c30f1d81" providerId="ADAL" clId="{E92D0322-16C8-418C-BF3D-3436EB23A7E7}" dt="2022-08-20T08:42:33.461" v="618" actId="478"/>
          <ac:picMkLst>
            <pc:docMk/>
            <pc:sldMk cId="511598867" sldId="320"/>
            <ac:picMk id="3" creationId="{FDD25900-9789-0B84-E9A9-13FAD9F5D520}"/>
          </ac:picMkLst>
        </pc:picChg>
        <pc:picChg chg="add mod">
          <ac:chgData name="James Worcester" userId="cadb40f9-a60d-4670-8955-bf48c30f1d81" providerId="ADAL" clId="{E92D0322-16C8-418C-BF3D-3436EB23A7E7}" dt="2022-08-20T08:42:57.568" v="625" actId="14100"/>
          <ac:picMkLst>
            <pc:docMk/>
            <pc:sldMk cId="511598867" sldId="320"/>
            <ac:picMk id="5" creationId="{E8523632-CB02-AE89-8942-2252F032F413}"/>
          </ac:picMkLst>
        </pc:picChg>
        <pc:picChg chg="add mod">
          <ac:chgData name="James Worcester" userId="cadb40f9-a60d-4670-8955-bf48c30f1d81" providerId="ADAL" clId="{E92D0322-16C8-418C-BF3D-3436EB23A7E7}" dt="2022-08-20T09:04:37.506" v="992" actId="1076"/>
          <ac:picMkLst>
            <pc:docMk/>
            <pc:sldMk cId="511598867" sldId="320"/>
            <ac:picMk id="7" creationId="{405D40C8-E9E3-CC23-10E4-5D9C53B09AEA}"/>
          </ac:picMkLst>
        </pc:picChg>
        <pc:picChg chg="add del mod">
          <ac:chgData name="James Worcester" userId="cadb40f9-a60d-4670-8955-bf48c30f1d81" providerId="ADAL" clId="{E92D0322-16C8-418C-BF3D-3436EB23A7E7}" dt="2022-08-20T08:49:50.957" v="772" actId="478"/>
          <ac:picMkLst>
            <pc:docMk/>
            <pc:sldMk cId="511598867" sldId="320"/>
            <ac:picMk id="11" creationId="{BAA0860E-48EA-CF5A-7A56-E678957C3BFE}"/>
          </ac:picMkLst>
        </pc:picChg>
        <pc:picChg chg="add mod">
          <ac:chgData name="James Worcester" userId="cadb40f9-a60d-4670-8955-bf48c30f1d81" providerId="ADAL" clId="{E92D0322-16C8-418C-BF3D-3436EB23A7E7}" dt="2022-08-20T08:55:17.465" v="893" actId="1076"/>
          <ac:picMkLst>
            <pc:docMk/>
            <pc:sldMk cId="511598867" sldId="320"/>
            <ac:picMk id="14" creationId="{1149379D-0650-AB9B-5244-7C58B68CD6E3}"/>
          </ac:picMkLst>
        </pc:picChg>
        <pc:picChg chg="add mod">
          <ac:chgData name="James Worcester" userId="cadb40f9-a60d-4670-8955-bf48c30f1d81" providerId="ADAL" clId="{E92D0322-16C8-418C-BF3D-3436EB23A7E7}" dt="2022-08-20T08:55:17.465" v="893" actId="1076"/>
          <ac:picMkLst>
            <pc:docMk/>
            <pc:sldMk cId="511598867" sldId="320"/>
            <ac:picMk id="16" creationId="{765572D2-DD38-109E-6177-E132D229AD9E}"/>
          </ac:picMkLst>
        </pc:picChg>
        <pc:picChg chg="add mod">
          <ac:chgData name="James Worcester" userId="cadb40f9-a60d-4670-8955-bf48c30f1d81" providerId="ADAL" clId="{E92D0322-16C8-418C-BF3D-3436EB23A7E7}" dt="2022-08-20T08:55:17.465" v="893" actId="1076"/>
          <ac:picMkLst>
            <pc:docMk/>
            <pc:sldMk cId="511598867" sldId="320"/>
            <ac:picMk id="18" creationId="{8875C797-7C71-2C4A-9BE8-77BF74E7D2A9}"/>
          </ac:picMkLst>
        </pc:picChg>
        <pc:picChg chg="add del mod">
          <ac:chgData name="James Worcester" userId="cadb40f9-a60d-4670-8955-bf48c30f1d81" providerId="ADAL" clId="{E92D0322-16C8-418C-BF3D-3436EB23A7E7}" dt="2022-08-20T08:54:51.204" v="884" actId="478"/>
          <ac:picMkLst>
            <pc:docMk/>
            <pc:sldMk cId="511598867" sldId="320"/>
            <ac:picMk id="21" creationId="{0AC7289D-BBFF-A8C5-ACE3-11DDDCF0A1E1}"/>
          </ac:picMkLst>
        </pc:picChg>
        <pc:picChg chg="add mod">
          <ac:chgData name="James Worcester" userId="cadb40f9-a60d-4670-8955-bf48c30f1d81" providerId="ADAL" clId="{E92D0322-16C8-418C-BF3D-3436EB23A7E7}" dt="2022-08-20T09:04:45.200" v="994" actId="1076"/>
          <ac:picMkLst>
            <pc:docMk/>
            <pc:sldMk cId="511598867" sldId="320"/>
            <ac:picMk id="23" creationId="{8A08F599-FB07-202C-6EDF-D53918E4E339}"/>
          </ac:picMkLst>
        </pc:picChg>
        <pc:picChg chg="add del mod">
          <ac:chgData name="James Worcester" userId="cadb40f9-a60d-4670-8955-bf48c30f1d81" providerId="ADAL" clId="{E92D0322-16C8-418C-BF3D-3436EB23A7E7}" dt="2022-08-20T08:57:22.876" v="901" actId="478"/>
          <ac:picMkLst>
            <pc:docMk/>
            <pc:sldMk cId="511598867" sldId="320"/>
            <ac:picMk id="25" creationId="{96746602-9D2B-DAA2-D0D9-F567BE8B9FD4}"/>
          </ac:picMkLst>
        </pc:picChg>
        <pc:picChg chg="add mod">
          <ac:chgData name="James Worcester" userId="cadb40f9-a60d-4670-8955-bf48c30f1d81" providerId="ADAL" clId="{E92D0322-16C8-418C-BF3D-3436EB23A7E7}" dt="2022-08-20T09:04:45.200" v="994" actId="1076"/>
          <ac:picMkLst>
            <pc:docMk/>
            <pc:sldMk cId="511598867" sldId="320"/>
            <ac:picMk id="27" creationId="{2A2B500B-CF1B-35A9-9FFD-B08C7F60CE77}"/>
          </ac:picMkLst>
        </pc:picChg>
        <pc:picChg chg="add del mod">
          <ac:chgData name="James Worcester" userId="cadb40f9-a60d-4670-8955-bf48c30f1d81" providerId="ADAL" clId="{E92D0322-16C8-418C-BF3D-3436EB23A7E7}" dt="2022-08-20T09:03:20.996" v="982" actId="478"/>
          <ac:picMkLst>
            <pc:docMk/>
            <pc:sldMk cId="511598867" sldId="320"/>
            <ac:picMk id="51" creationId="{3D590BBE-4E34-EA59-8F37-F15BEDF472C6}"/>
          </ac:picMkLst>
        </pc:picChg>
        <pc:picChg chg="add mod">
          <ac:chgData name="James Worcester" userId="cadb40f9-a60d-4670-8955-bf48c30f1d81" providerId="ADAL" clId="{E92D0322-16C8-418C-BF3D-3436EB23A7E7}" dt="2022-08-20T09:04:24.741" v="989" actId="1076"/>
          <ac:picMkLst>
            <pc:docMk/>
            <pc:sldMk cId="511598867" sldId="320"/>
            <ac:picMk id="53" creationId="{9F52845E-F864-DC94-51EA-2F95D3566AB6}"/>
          </ac:picMkLst>
        </pc:picChg>
        <pc:picChg chg="add mod">
          <ac:chgData name="James Worcester" userId="cadb40f9-a60d-4670-8955-bf48c30f1d81" providerId="ADAL" clId="{E92D0322-16C8-418C-BF3D-3436EB23A7E7}" dt="2022-08-20T09:04:30.485" v="991" actId="1076"/>
          <ac:picMkLst>
            <pc:docMk/>
            <pc:sldMk cId="511598867" sldId="320"/>
            <ac:picMk id="54" creationId="{8D9ABBE5-43EF-4187-103B-34FFF2B205A2}"/>
          </ac:picMkLst>
        </pc:picChg>
        <pc:picChg chg="del">
          <ac:chgData name="James Worcester" userId="cadb40f9-a60d-4670-8955-bf48c30f1d81" providerId="ADAL" clId="{E92D0322-16C8-418C-BF3D-3436EB23A7E7}" dt="2022-08-20T08:45:04.341" v="651" actId="478"/>
          <ac:picMkLst>
            <pc:docMk/>
            <pc:sldMk cId="511598867" sldId="320"/>
            <ac:picMk id="166" creationId="{00000000-0000-0000-0000-000000000000}"/>
          </ac:picMkLst>
        </pc:picChg>
        <pc:picChg chg="mod">
          <ac:chgData name="James Worcester" userId="cadb40f9-a60d-4670-8955-bf48c30f1d81" providerId="ADAL" clId="{E92D0322-16C8-418C-BF3D-3436EB23A7E7}" dt="2022-08-20T09:04:45.200" v="994" actId="1076"/>
          <ac:picMkLst>
            <pc:docMk/>
            <pc:sldMk cId="511598867" sldId="320"/>
            <ac:picMk id="169" creationId="{00000000-0000-0000-0000-000000000000}"/>
          </ac:picMkLst>
        </pc:picChg>
        <pc:picChg chg="del mod">
          <ac:chgData name="James Worcester" userId="cadb40f9-a60d-4670-8955-bf48c30f1d81" providerId="ADAL" clId="{E92D0322-16C8-418C-BF3D-3436EB23A7E7}" dt="2022-08-20T08:53:05.675" v="839" actId="478"/>
          <ac:picMkLst>
            <pc:docMk/>
            <pc:sldMk cId="511598867" sldId="320"/>
            <ac:picMk id="176" creationId="{00000000-0000-0000-0000-000000000000}"/>
          </ac:picMkLst>
        </pc:picChg>
        <pc:picChg chg="mod">
          <ac:chgData name="James Worcester" userId="cadb40f9-a60d-4670-8955-bf48c30f1d81" providerId="ADAL" clId="{E92D0322-16C8-418C-BF3D-3436EB23A7E7}" dt="2022-08-20T09:04:37.506" v="992" actId="1076"/>
          <ac:picMkLst>
            <pc:docMk/>
            <pc:sldMk cId="511598867" sldId="320"/>
            <ac:picMk id="177" creationId="{00000000-0000-0000-0000-000000000000}"/>
          </ac:picMkLst>
        </pc:picChg>
        <pc:picChg chg="del">
          <ac:chgData name="James Worcester" userId="cadb40f9-a60d-4670-8955-bf48c30f1d81" providerId="ADAL" clId="{E92D0322-16C8-418C-BF3D-3436EB23A7E7}" dt="2022-08-20T08:42:06.147" v="615" actId="478"/>
          <ac:picMkLst>
            <pc:docMk/>
            <pc:sldMk cId="511598867" sldId="320"/>
            <ac:picMk id="179" creationId="{00000000-0000-0000-0000-000000000000}"/>
          </ac:picMkLst>
        </pc:picChg>
        <pc:inkChg chg="add del">
          <ac:chgData name="James Worcester" userId="cadb40f9-a60d-4670-8955-bf48c30f1d81" providerId="ADAL" clId="{E92D0322-16C8-418C-BF3D-3436EB23A7E7}" dt="2022-08-20T08:58:37.228" v="920" actId="9405"/>
          <ac:inkMkLst>
            <pc:docMk/>
            <pc:sldMk cId="511598867" sldId="320"/>
            <ac:inkMk id="29" creationId="{04137EBC-C4A0-59F1-BDD1-31C32420F11C}"/>
          </ac:inkMkLst>
        </pc:inkChg>
        <pc:inkChg chg="add del">
          <ac:chgData name="James Worcester" userId="cadb40f9-a60d-4670-8955-bf48c30f1d81" providerId="ADAL" clId="{E92D0322-16C8-418C-BF3D-3436EB23A7E7}" dt="2022-08-20T08:58:38.465" v="922" actId="9405"/>
          <ac:inkMkLst>
            <pc:docMk/>
            <pc:sldMk cId="511598867" sldId="320"/>
            <ac:inkMk id="30" creationId="{83306039-29E2-1355-FF8D-1C5D7E61BF7C}"/>
          </ac:inkMkLst>
        </pc:inkChg>
        <pc:inkChg chg="add del">
          <ac:chgData name="James Worcester" userId="cadb40f9-a60d-4670-8955-bf48c30f1d81" providerId="ADAL" clId="{E92D0322-16C8-418C-BF3D-3436EB23A7E7}" dt="2022-08-20T08:58:47.230" v="924" actId="9405"/>
          <ac:inkMkLst>
            <pc:docMk/>
            <pc:sldMk cId="511598867" sldId="320"/>
            <ac:inkMk id="31" creationId="{83B42B73-AAB6-55C0-C96E-3E5153E13E3A}"/>
          </ac:inkMkLst>
        </pc:inkChg>
        <pc:cxnChg chg="add del mod">
          <ac:chgData name="James Worcester" userId="cadb40f9-a60d-4670-8955-bf48c30f1d81" providerId="ADAL" clId="{E92D0322-16C8-418C-BF3D-3436EB23A7E7}" dt="2022-08-20T08:59:38.735" v="939" actId="478"/>
          <ac:cxnSpMkLst>
            <pc:docMk/>
            <pc:sldMk cId="511598867" sldId="320"/>
            <ac:cxnSpMk id="33" creationId="{3557DCB1-F9A7-31C5-C918-23A0C466158C}"/>
          </ac:cxnSpMkLst>
        </pc:cxnChg>
        <pc:cxnChg chg="del mod">
          <ac:chgData name="James Worcester" userId="cadb40f9-a60d-4670-8955-bf48c30f1d81" providerId="ADAL" clId="{E92D0322-16C8-418C-BF3D-3436EB23A7E7}" dt="2022-08-20T08:53:00.228" v="834" actId="478"/>
          <ac:cxnSpMkLst>
            <pc:docMk/>
            <pc:sldMk cId="511598867" sldId="320"/>
            <ac:cxnSpMk id="165" creationId="{00000000-0000-0000-0000-000000000000}"/>
          </ac:cxnSpMkLst>
        </pc:cxnChg>
        <pc:cxnChg chg="del mod">
          <ac:chgData name="James Worcester" userId="cadb40f9-a60d-4670-8955-bf48c30f1d81" providerId="ADAL" clId="{E92D0322-16C8-418C-BF3D-3436EB23A7E7}" dt="2022-08-20T08:52:57.588" v="833" actId="478"/>
          <ac:cxnSpMkLst>
            <pc:docMk/>
            <pc:sldMk cId="511598867" sldId="320"/>
            <ac:cxnSpMk id="171" creationId="{00000000-0000-0000-0000-000000000000}"/>
          </ac:cxnSpMkLst>
        </pc:cxnChg>
        <pc:cxnChg chg="del">
          <ac:chgData name="James Worcester" userId="cadb40f9-a60d-4670-8955-bf48c30f1d81" providerId="ADAL" clId="{E92D0322-16C8-418C-BF3D-3436EB23A7E7}" dt="2022-08-20T08:46:05.225" v="668" actId="478"/>
          <ac:cxnSpMkLst>
            <pc:docMk/>
            <pc:sldMk cId="511598867" sldId="320"/>
            <ac:cxnSpMk id="172" creationId="{00000000-0000-0000-0000-000000000000}"/>
          </ac:cxnSpMkLst>
        </pc:cxnChg>
        <pc:cxnChg chg="del">
          <ac:chgData name="James Worcester" userId="cadb40f9-a60d-4670-8955-bf48c30f1d81" providerId="ADAL" clId="{E92D0322-16C8-418C-BF3D-3436EB23A7E7}" dt="2022-08-20T08:46:03.277" v="667" actId="478"/>
          <ac:cxnSpMkLst>
            <pc:docMk/>
            <pc:sldMk cId="511598867" sldId="320"/>
            <ac:cxnSpMk id="173" creationId="{00000000-0000-0000-0000-000000000000}"/>
          </ac:cxnSpMkLst>
        </pc:cxnChg>
        <pc:cxnChg chg="del mod">
          <ac:chgData name="James Worcester" userId="cadb40f9-a60d-4670-8955-bf48c30f1d81" providerId="ADAL" clId="{E92D0322-16C8-418C-BF3D-3436EB23A7E7}" dt="2022-08-20T08:52:55.821" v="831" actId="478"/>
          <ac:cxnSpMkLst>
            <pc:docMk/>
            <pc:sldMk cId="511598867" sldId="320"/>
            <ac:cxnSpMk id="174" creationId="{00000000-0000-0000-0000-000000000000}"/>
          </ac:cxnSpMkLst>
        </pc:cxnChg>
        <pc:cxnChg chg="del mod">
          <ac:chgData name="James Worcester" userId="cadb40f9-a60d-4670-8955-bf48c30f1d81" providerId="ADAL" clId="{E92D0322-16C8-418C-BF3D-3436EB23A7E7}" dt="2022-08-20T08:52:54.237" v="829" actId="478"/>
          <ac:cxnSpMkLst>
            <pc:docMk/>
            <pc:sldMk cId="511598867" sldId="320"/>
            <ac:cxnSpMk id="175" creationId="{00000000-0000-0000-0000-000000000000}"/>
          </ac:cxnSpMkLst>
        </pc:cxnChg>
        <pc:cxnChg chg="del mod">
          <ac:chgData name="James Worcester" userId="cadb40f9-a60d-4670-8955-bf48c30f1d81" providerId="ADAL" clId="{E92D0322-16C8-418C-BF3D-3436EB23A7E7}" dt="2022-08-20T08:53:08.926" v="843" actId="478"/>
          <ac:cxnSpMkLst>
            <pc:docMk/>
            <pc:sldMk cId="511598867" sldId="320"/>
            <ac:cxnSpMk id="180" creationId="{00000000-0000-0000-0000-000000000000}"/>
          </ac:cxnSpMkLst>
        </pc:cxnChg>
        <pc:cxnChg chg="del mod">
          <ac:chgData name="James Worcester" userId="cadb40f9-a60d-4670-8955-bf48c30f1d81" providerId="ADAL" clId="{E92D0322-16C8-418C-BF3D-3436EB23A7E7}" dt="2022-08-20T08:53:05.097" v="838" actId="478"/>
          <ac:cxnSpMkLst>
            <pc:docMk/>
            <pc:sldMk cId="511598867" sldId="320"/>
            <ac:cxnSpMk id="181" creationId="{00000000-0000-0000-0000-000000000000}"/>
          </ac:cxnSpMkLst>
        </pc:cxnChg>
        <pc:cxnChg chg="del mod">
          <ac:chgData name="James Worcester" userId="cadb40f9-a60d-4670-8955-bf48c30f1d81" providerId="ADAL" clId="{E92D0322-16C8-418C-BF3D-3436EB23A7E7}" dt="2022-08-20T08:52:56.647" v="832" actId="478"/>
          <ac:cxnSpMkLst>
            <pc:docMk/>
            <pc:sldMk cId="511598867" sldId="320"/>
            <ac:cxnSpMk id="182" creationId="{00000000-0000-0000-0000-000000000000}"/>
          </ac:cxnSpMkLst>
        </pc:cxnChg>
        <pc:cxnChg chg="del mod">
          <ac:chgData name="James Worcester" userId="cadb40f9-a60d-4670-8955-bf48c30f1d81" providerId="ADAL" clId="{E92D0322-16C8-418C-BF3D-3436EB23A7E7}" dt="2022-08-20T08:53:07.952" v="842" actId="478"/>
          <ac:cxnSpMkLst>
            <pc:docMk/>
            <pc:sldMk cId="511598867" sldId="320"/>
            <ac:cxnSpMk id="183" creationId="{00000000-0000-0000-0000-000000000000}"/>
          </ac:cxnSpMkLst>
        </pc:cxnChg>
        <pc:cxnChg chg="del mod">
          <ac:chgData name="James Worcester" userId="cadb40f9-a60d-4670-8955-bf48c30f1d81" providerId="ADAL" clId="{E92D0322-16C8-418C-BF3D-3436EB23A7E7}" dt="2022-08-20T08:52:55.079" v="830" actId="478"/>
          <ac:cxnSpMkLst>
            <pc:docMk/>
            <pc:sldMk cId="511598867" sldId="320"/>
            <ac:cxnSpMk id="184" creationId="{00000000-0000-0000-0000-000000000000}"/>
          </ac:cxnSpMkLst>
        </pc:cxnChg>
      </pc:sldChg>
      <pc:sldChg chg="addSp delSp modSp add mod">
        <pc:chgData name="James Worcester" userId="cadb40f9-a60d-4670-8955-bf48c30f1d81" providerId="ADAL" clId="{E92D0322-16C8-418C-BF3D-3436EB23A7E7}" dt="2022-08-26T02:03:18.754" v="2532" actId="478"/>
        <pc:sldMkLst>
          <pc:docMk/>
          <pc:sldMk cId="407190021" sldId="321"/>
        </pc:sldMkLst>
        <pc:spChg chg="add del mod">
          <ac:chgData name="James Worcester" userId="cadb40f9-a60d-4670-8955-bf48c30f1d81" providerId="ADAL" clId="{E92D0322-16C8-418C-BF3D-3436EB23A7E7}" dt="2022-08-20T09:30:35.378" v="1815" actId="1076"/>
          <ac:spMkLst>
            <pc:docMk/>
            <pc:sldMk cId="407190021" sldId="321"/>
            <ac:spMk id="2" creationId="{F2CE1D5B-0B7C-E3C3-A925-F4252A66D7D7}"/>
          </ac:spMkLst>
        </pc:spChg>
        <pc:spChg chg="add mod">
          <ac:chgData name="James Worcester" userId="cadb40f9-a60d-4670-8955-bf48c30f1d81" providerId="ADAL" clId="{E92D0322-16C8-418C-BF3D-3436EB23A7E7}" dt="2022-08-20T09:30:38.404" v="1816" actId="1076"/>
          <ac:spMkLst>
            <pc:docMk/>
            <pc:sldMk cId="407190021" sldId="321"/>
            <ac:spMk id="3" creationId="{9518B775-F0AB-C4DE-D6AD-98897BE08AC5}"/>
          </ac:spMkLst>
        </pc:spChg>
        <pc:spChg chg="del mod">
          <ac:chgData name="James Worcester" userId="cadb40f9-a60d-4670-8955-bf48c30f1d81" providerId="ADAL" clId="{E92D0322-16C8-418C-BF3D-3436EB23A7E7}" dt="2022-08-20T09:18:25.068" v="1131" actId="478"/>
          <ac:spMkLst>
            <pc:docMk/>
            <pc:sldMk cId="407190021" sldId="321"/>
            <ac:spMk id="8" creationId="{232D3884-15F0-E6AD-1817-AAA52A2F8C2D}"/>
          </ac:spMkLst>
        </pc:spChg>
        <pc:spChg chg="del">
          <ac:chgData name="James Worcester" userId="cadb40f9-a60d-4670-8955-bf48c30f1d81" providerId="ADAL" clId="{E92D0322-16C8-418C-BF3D-3436EB23A7E7}" dt="2022-08-20T09:18:22.163" v="1126" actId="478"/>
          <ac:spMkLst>
            <pc:docMk/>
            <pc:sldMk cId="407190021" sldId="321"/>
            <ac:spMk id="9" creationId="{6478186F-8195-9E91-C2E5-476479F053EB}"/>
          </ac:spMkLst>
        </pc:spChg>
        <pc:spChg chg="mod">
          <ac:chgData name="James Worcester" userId="cadb40f9-a60d-4670-8955-bf48c30f1d81" providerId="ADAL" clId="{E92D0322-16C8-418C-BF3D-3436EB23A7E7}" dt="2022-08-20T09:30:27.355" v="1813" actId="1076"/>
          <ac:spMkLst>
            <pc:docMk/>
            <pc:sldMk cId="407190021" sldId="321"/>
            <ac:spMk id="12" creationId="{F6BDABF3-6BEE-6E8D-EA78-688A22E97C71}"/>
          </ac:spMkLst>
        </pc:spChg>
        <pc:spChg chg="del">
          <ac:chgData name="James Worcester" userId="cadb40f9-a60d-4670-8955-bf48c30f1d81" providerId="ADAL" clId="{E92D0322-16C8-418C-BF3D-3436EB23A7E7}" dt="2022-08-26T02:03:16.832" v="2529" actId="478"/>
          <ac:spMkLst>
            <pc:docMk/>
            <pc:sldMk cId="407190021" sldId="321"/>
            <ac:spMk id="19" creationId="{E8D455C6-6AA2-5864-9AD1-756E9B86FD3C}"/>
          </ac:spMkLst>
        </pc:spChg>
        <pc:spChg chg="del">
          <ac:chgData name="James Worcester" userId="cadb40f9-a60d-4670-8955-bf48c30f1d81" providerId="ADAL" clId="{E92D0322-16C8-418C-BF3D-3436EB23A7E7}" dt="2022-08-20T09:18:22.163" v="1126" actId="478"/>
          <ac:spMkLst>
            <pc:docMk/>
            <pc:sldMk cId="407190021" sldId="321"/>
            <ac:spMk id="167" creationId="{00000000-0000-0000-0000-000000000000}"/>
          </ac:spMkLst>
        </pc:spChg>
        <pc:spChg chg="mod">
          <ac:chgData name="James Worcester" userId="cadb40f9-a60d-4670-8955-bf48c30f1d81" providerId="ADAL" clId="{E92D0322-16C8-418C-BF3D-3436EB23A7E7}" dt="2022-08-20T09:09:16.160" v="1125" actId="20577"/>
          <ac:spMkLst>
            <pc:docMk/>
            <pc:sldMk cId="407190021" sldId="321"/>
            <ac:spMk id="185" creationId="{00000000-0000-0000-0000-000000000000}"/>
          </ac:spMkLst>
        </pc:spChg>
        <pc:picChg chg="del">
          <ac:chgData name="James Worcester" userId="cadb40f9-a60d-4670-8955-bf48c30f1d81" providerId="ADAL" clId="{E92D0322-16C8-418C-BF3D-3436EB23A7E7}" dt="2022-08-20T09:18:22.955" v="1127" actId="478"/>
          <ac:picMkLst>
            <pc:docMk/>
            <pc:sldMk cId="407190021" sldId="321"/>
            <ac:picMk id="7" creationId="{405D40C8-E9E3-CC23-10E4-5D9C53B09AEA}"/>
          </ac:picMkLst>
        </pc:picChg>
        <pc:picChg chg="mod">
          <ac:chgData name="James Worcester" userId="cadb40f9-a60d-4670-8955-bf48c30f1d81" providerId="ADAL" clId="{E92D0322-16C8-418C-BF3D-3436EB23A7E7}" dt="2022-08-20T09:30:27.355" v="1813" actId="1076"/>
          <ac:picMkLst>
            <pc:docMk/>
            <pc:sldMk cId="407190021" sldId="321"/>
            <ac:picMk id="14" creationId="{1149379D-0650-AB9B-5244-7C58B68CD6E3}"/>
          </ac:picMkLst>
        </pc:picChg>
        <pc:picChg chg="mod">
          <ac:chgData name="James Worcester" userId="cadb40f9-a60d-4670-8955-bf48c30f1d81" providerId="ADAL" clId="{E92D0322-16C8-418C-BF3D-3436EB23A7E7}" dt="2022-08-20T09:30:27.355" v="1813" actId="1076"/>
          <ac:picMkLst>
            <pc:docMk/>
            <pc:sldMk cId="407190021" sldId="321"/>
            <ac:picMk id="16" creationId="{765572D2-DD38-109E-6177-E132D229AD9E}"/>
          </ac:picMkLst>
        </pc:picChg>
        <pc:picChg chg="mod">
          <ac:chgData name="James Worcester" userId="cadb40f9-a60d-4670-8955-bf48c30f1d81" providerId="ADAL" clId="{E92D0322-16C8-418C-BF3D-3436EB23A7E7}" dt="2022-08-20T09:30:31.353" v="1814" actId="1076"/>
          <ac:picMkLst>
            <pc:docMk/>
            <pc:sldMk cId="407190021" sldId="321"/>
            <ac:picMk id="18" creationId="{8875C797-7C71-2C4A-9BE8-77BF74E7D2A9}"/>
          </ac:picMkLst>
        </pc:picChg>
        <pc:picChg chg="del">
          <ac:chgData name="James Worcester" userId="cadb40f9-a60d-4670-8955-bf48c30f1d81" providerId="ADAL" clId="{E92D0322-16C8-418C-BF3D-3436EB23A7E7}" dt="2022-08-26T02:03:17.401" v="2530" actId="478"/>
          <ac:picMkLst>
            <pc:docMk/>
            <pc:sldMk cId="407190021" sldId="321"/>
            <ac:picMk id="23" creationId="{8A08F599-FB07-202C-6EDF-D53918E4E339}"/>
          </ac:picMkLst>
        </pc:picChg>
        <pc:picChg chg="del">
          <ac:chgData name="James Worcester" userId="cadb40f9-a60d-4670-8955-bf48c30f1d81" providerId="ADAL" clId="{E92D0322-16C8-418C-BF3D-3436EB23A7E7}" dt="2022-08-26T02:03:18.176" v="2531" actId="478"/>
          <ac:picMkLst>
            <pc:docMk/>
            <pc:sldMk cId="407190021" sldId="321"/>
            <ac:picMk id="27" creationId="{2A2B500B-CF1B-35A9-9FFD-B08C7F60CE77}"/>
          </ac:picMkLst>
        </pc:picChg>
        <pc:picChg chg="del">
          <ac:chgData name="James Worcester" userId="cadb40f9-a60d-4670-8955-bf48c30f1d81" providerId="ADAL" clId="{E92D0322-16C8-418C-BF3D-3436EB23A7E7}" dt="2022-08-20T09:18:26.504" v="1132" actId="478"/>
          <ac:picMkLst>
            <pc:docMk/>
            <pc:sldMk cId="407190021" sldId="321"/>
            <ac:picMk id="53" creationId="{9F52845E-F864-DC94-51EA-2F95D3566AB6}"/>
          </ac:picMkLst>
        </pc:picChg>
        <pc:picChg chg="del mod">
          <ac:chgData name="James Worcester" userId="cadb40f9-a60d-4670-8955-bf48c30f1d81" providerId="ADAL" clId="{E92D0322-16C8-418C-BF3D-3436EB23A7E7}" dt="2022-08-20T09:26:11.975" v="1640" actId="478"/>
          <ac:picMkLst>
            <pc:docMk/>
            <pc:sldMk cId="407190021" sldId="321"/>
            <ac:picMk id="54" creationId="{8D9ABBE5-43EF-4187-103B-34FFF2B205A2}"/>
          </ac:picMkLst>
        </pc:picChg>
        <pc:picChg chg="del">
          <ac:chgData name="James Worcester" userId="cadb40f9-a60d-4670-8955-bf48c30f1d81" providerId="ADAL" clId="{E92D0322-16C8-418C-BF3D-3436EB23A7E7}" dt="2022-08-26T02:03:18.754" v="2532" actId="478"/>
          <ac:picMkLst>
            <pc:docMk/>
            <pc:sldMk cId="407190021" sldId="321"/>
            <ac:picMk id="169" creationId="{00000000-0000-0000-0000-000000000000}"/>
          </ac:picMkLst>
        </pc:picChg>
        <pc:picChg chg="del">
          <ac:chgData name="James Worcester" userId="cadb40f9-a60d-4670-8955-bf48c30f1d81" providerId="ADAL" clId="{E92D0322-16C8-418C-BF3D-3436EB23A7E7}" dt="2022-08-20T09:18:24.093" v="1129" actId="478"/>
          <ac:picMkLst>
            <pc:docMk/>
            <pc:sldMk cId="407190021" sldId="321"/>
            <ac:picMk id="177" creationId="{00000000-0000-0000-0000-000000000000}"/>
          </ac:picMkLst>
        </pc:picChg>
      </pc:sldChg>
      <pc:sldChg chg="addSp delSp modSp add mod ord">
        <pc:chgData name="James Worcester" userId="cadb40f9-a60d-4670-8955-bf48c30f1d81" providerId="ADAL" clId="{E92D0322-16C8-418C-BF3D-3436EB23A7E7}" dt="2022-08-20T10:03:09.448" v="2469" actId="20577"/>
        <pc:sldMkLst>
          <pc:docMk/>
          <pc:sldMk cId="1041842672" sldId="322"/>
        </pc:sldMkLst>
        <pc:spChg chg="del">
          <ac:chgData name="James Worcester" userId="cadb40f9-a60d-4670-8955-bf48c30f1d81" providerId="ADAL" clId="{E92D0322-16C8-418C-BF3D-3436EB23A7E7}" dt="2022-08-20T09:31:09.699" v="1824" actId="478"/>
          <ac:spMkLst>
            <pc:docMk/>
            <pc:sldMk cId="1041842672" sldId="322"/>
            <ac:spMk id="2" creationId="{F2CE1D5B-0B7C-E3C3-A925-F4252A66D7D7}"/>
          </ac:spMkLst>
        </pc:spChg>
        <pc:spChg chg="del">
          <ac:chgData name="James Worcester" userId="cadb40f9-a60d-4670-8955-bf48c30f1d81" providerId="ADAL" clId="{E92D0322-16C8-418C-BF3D-3436EB23A7E7}" dt="2022-08-20T09:31:11.762" v="1826" actId="478"/>
          <ac:spMkLst>
            <pc:docMk/>
            <pc:sldMk cId="1041842672" sldId="322"/>
            <ac:spMk id="3" creationId="{9518B775-F0AB-C4DE-D6AD-98897BE08AC5}"/>
          </ac:spMkLst>
        </pc:spChg>
        <pc:spChg chg="add mod">
          <ac:chgData name="James Worcester" userId="cadb40f9-a60d-4670-8955-bf48c30f1d81" providerId="ADAL" clId="{E92D0322-16C8-418C-BF3D-3436EB23A7E7}" dt="2022-08-20T10:03:09.448" v="2469" actId="20577"/>
          <ac:spMkLst>
            <pc:docMk/>
            <pc:sldMk cId="1041842672" sldId="322"/>
            <ac:spMk id="4" creationId="{B2A0847C-5B89-B958-DD8B-5D65383AF7F2}"/>
          </ac:spMkLst>
        </pc:spChg>
        <pc:spChg chg="del mod">
          <ac:chgData name="James Worcester" userId="cadb40f9-a60d-4670-8955-bf48c30f1d81" providerId="ADAL" clId="{E92D0322-16C8-418C-BF3D-3436EB23A7E7}" dt="2022-08-20T09:33:58.360" v="1968" actId="478"/>
          <ac:spMkLst>
            <pc:docMk/>
            <pc:sldMk cId="1041842672" sldId="322"/>
            <ac:spMk id="12" creationId="{F6BDABF3-6BEE-6E8D-EA78-688A22E97C71}"/>
          </ac:spMkLst>
        </pc:spChg>
        <pc:spChg chg="del">
          <ac:chgData name="James Worcester" userId="cadb40f9-a60d-4670-8955-bf48c30f1d81" providerId="ADAL" clId="{E92D0322-16C8-418C-BF3D-3436EB23A7E7}" dt="2022-08-20T09:31:00.291" v="1822" actId="478"/>
          <ac:spMkLst>
            <pc:docMk/>
            <pc:sldMk cId="1041842672" sldId="322"/>
            <ac:spMk id="19" creationId="{E8D455C6-6AA2-5864-9AD1-756E9B86FD3C}"/>
          </ac:spMkLst>
        </pc:spChg>
        <pc:spChg chg="mod">
          <ac:chgData name="James Worcester" userId="cadb40f9-a60d-4670-8955-bf48c30f1d81" providerId="ADAL" clId="{E92D0322-16C8-418C-BF3D-3436EB23A7E7}" dt="2022-08-20T09:34:02.333" v="1975" actId="20577"/>
          <ac:spMkLst>
            <pc:docMk/>
            <pc:sldMk cId="1041842672" sldId="322"/>
            <ac:spMk id="185" creationId="{00000000-0000-0000-0000-000000000000}"/>
          </ac:spMkLst>
        </pc:spChg>
        <pc:picChg chg="del">
          <ac:chgData name="James Worcester" userId="cadb40f9-a60d-4670-8955-bf48c30f1d81" providerId="ADAL" clId="{E92D0322-16C8-418C-BF3D-3436EB23A7E7}" dt="2022-08-20T09:37:35.639" v="2026" actId="478"/>
          <ac:picMkLst>
            <pc:docMk/>
            <pc:sldMk cId="1041842672" sldId="322"/>
            <ac:picMk id="5" creationId="{E8523632-CB02-AE89-8942-2252F032F413}"/>
          </ac:picMkLst>
        </pc:picChg>
        <pc:picChg chg="del">
          <ac:chgData name="James Worcester" userId="cadb40f9-a60d-4670-8955-bf48c30f1d81" providerId="ADAL" clId="{E92D0322-16C8-418C-BF3D-3436EB23A7E7}" dt="2022-08-20T09:31:08.676" v="1823" actId="478"/>
          <ac:picMkLst>
            <pc:docMk/>
            <pc:sldMk cId="1041842672" sldId="322"/>
            <ac:picMk id="14" creationId="{1149379D-0650-AB9B-5244-7C58B68CD6E3}"/>
          </ac:picMkLst>
        </pc:picChg>
        <pc:picChg chg="del">
          <ac:chgData name="James Worcester" userId="cadb40f9-a60d-4670-8955-bf48c30f1d81" providerId="ADAL" clId="{E92D0322-16C8-418C-BF3D-3436EB23A7E7}" dt="2022-08-20T09:30:50.026" v="1820" actId="478"/>
          <ac:picMkLst>
            <pc:docMk/>
            <pc:sldMk cId="1041842672" sldId="322"/>
            <ac:picMk id="16" creationId="{765572D2-DD38-109E-6177-E132D229AD9E}"/>
          </ac:picMkLst>
        </pc:picChg>
        <pc:picChg chg="del">
          <ac:chgData name="James Worcester" userId="cadb40f9-a60d-4670-8955-bf48c30f1d81" providerId="ADAL" clId="{E92D0322-16C8-418C-BF3D-3436EB23A7E7}" dt="2022-08-20T09:31:10.573" v="1825" actId="478"/>
          <ac:picMkLst>
            <pc:docMk/>
            <pc:sldMk cId="1041842672" sldId="322"/>
            <ac:picMk id="18" creationId="{8875C797-7C71-2C4A-9BE8-77BF74E7D2A9}"/>
          </ac:picMkLst>
        </pc:picChg>
        <pc:picChg chg="del mod">
          <ac:chgData name="James Worcester" userId="cadb40f9-a60d-4670-8955-bf48c30f1d81" providerId="ADAL" clId="{E92D0322-16C8-418C-BF3D-3436EB23A7E7}" dt="2022-08-20T09:33:58.690" v="1969" actId="478"/>
          <ac:picMkLst>
            <pc:docMk/>
            <pc:sldMk cId="1041842672" sldId="322"/>
            <ac:picMk id="23" creationId="{8A08F599-FB07-202C-6EDF-D53918E4E339}"/>
          </ac:picMkLst>
        </pc:picChg>
        <pc:picChg chg="del mod">
          <ac:chgData name="James Worcester" userId="cadb40f9-a60d-4670-8955-bf48c30f1d81" providerId="ADAL" clId="{E92D0322-16C8-418C-BF3D-3436EB23A7E7}" dt="2022-08-20T09:31:22.968" v="1831" actId="478"/>
          <ac:picMkLst>
            <pc:docMk/>
            <pc:sldMk cId="1041842672" sldId="322"/>
            <ac:picMk id="27" creationId="{2A2B500B-CF1B-35A9-9FFD-B08C7F60CE77}"/>
          </ac:picMkLst>
        </pc:picChg>
        <pc:picChg chg="del mod">
          <ac:chgData name="James Worcester" userId="cadb40f9-a60d-4670-8955-bf48c30f1d81" providerId="ADAL" clId="{E92D0322-16C8-418C-BF3D-3436EB23A7E7}" dt="2022-08-20T09:31:19.930" v="1828" actId="478"/>
          <ac:picMkLst>
            <pc:docMk/>
            <pc:sldMk cId="1041842672" sldId="322"/>
            <ac:picMk id="169" creationId="{00000000-0000-0000-0000-000000000000}"/>
          </ac:picMkLst>
        </pc:picChg>
      </pc:sldChg>
      <pc:sldChg chg="new del">
        <pc:chgData name="James Worcester" userId="cadb40f9-a60d-4670-8955-bf48c30f1d81" providerId="ADAL" clId="{E92D0322-16C8-418C-BF3D-3436EB23A7E7}" dt="2022-08-20T09:32:58.695" v="1933" actId="680"/>
        <pc:sldMkLst>
          <pc:docMk/>
          <pc:sldMk cId="306440508" sldId="323"/>
        </pc:sldMkLst>
      </pc:sldChg>
      <pc:sldChg chg="addSp delSp modSp add mod setBg">
        <pc:chgData name="James Worcester" userId="cadb40f9-a60d-4670-8955-bf48c30f1d81" providerId="ADAL" clId="{E92D0322-16C8-418C-BF3D-3436EB23A7E7}" dt="2022-08-20T09:37:33.196" v="2025" actId="478"/>
        <pc:sldMkLst>
          <pc:docMk/>
          <pc:sldMk cId="987810257" sldId="323"/>
        </pc:sldMkLst>
        <pc:spChg chg="del">
          <ac:chgData name="James Worcester" userId="cadb40f9-a60d-4670-8955-bf48c30f1d81" providerId="ADAL" clId="{E92D0322-16C8-418C-BF3D-3436EB23A7E7}" dt="2022-08-20T09:33:14.723" v="1949" actId="478"/>
          <ac:spMkLst>
            <pc:docMk/>
            <pc:sldMk cId="987810257" sldId="323"/>
            <ac:spMk id="12" creationId="{F6BDABF3-6BEE-6E8D-EA78-688A22E97C71}"/>
          </ac:spMkLst>
        </pc:spChg>
        <pc:spChg chg="mod">
          <ac:chgData name="James Worcester" userId="cadb40f9-a60d-4670-8955-bf48c30f1d81" providerId="ADAL" clId="{E92D0322-16C8-418C-BF3D-3436EB23A7E7}" dt="2022-08-20T09:33:29.690" v="1954" actId="26606"/>
          <ac:spMkLst>
            <pc:docMk/>
            <pc:sldMk cId="987810257" sldId="323"/>
            <ac:spMk id="185" creationId="{00000000-0000-0000-0000-000000000000}"/>
          </ac:spMkLst>
        </pc:spChg>
        <pc:spChg chg="add">
          <ac:chgData name="James Worcester" userId="cadb40f9-a60d-4670-8955-bf48c30f1d81" providerId="ADAL" clId="{E92D0322-16C8-418C-BF3D-3436EB23A7E7}" dt="2022-08-20T09:33:29.690" v="1954" actId="26606"/>
          <ac:spMkLst>
            <pc:docMk/>
            <pc:sldMk cId="987810257" sldId="323"/>
            <ac:spMk id="190" creationId="{FFD48BC7-DC40-47DE-87EE-9F4B6ECB9ABB}"/>
          </ac:spMkLst>
        </pc:spChg>
        <pc:spChg chg="add">
          <ac:chgData name="James Worcester" userId="cadb40f9-a60d-4670-8955-bf48c30f1d81" providerId="ADAL" clId="{E92D0322-16C8-418C-BF3D-3436EB23A7E7}" dt="2022-08-20T09:33:29.690" v="1954" actId="26606"/>
          <ac:spMkLst>
            <pc:docMk/>
            <pc:sldMk cId="987810257" sldId="323"/>
            <ac:spMk id="192" creationId="{E502BBC7-2C76-46F3-BC24-5985BC13DB88}"/>
          </ac:spMkLst>
        </pc:spChg>
        <pc:spChg chg="add">
          <ac:chgData name="James Worcester" userId="cadb40f9-a60d-4670-8955-bf48c30f1d81" providerId="ADAL" clId="{E92D0322-16C8-418C-BF3D-3436EB23A7E7}" dt="2022-08-20T09:33:29.690" v="1954" actId="26606"/>
          <ac:spMkLst>
            <pc:docMk/>
            <pc:sldMk cId="987810257" sldId="323"/>
            <ac:spMk id="194" creationId="{C7F28D52-2A5F-4D23-81AE-7CB8B591C7AF}"/>
          </ac:spMkLst>
        </pc:spChg>
        <pc:spChg chg="add">
          <ac:chgData name="James Worcester" userId="cadb40f9-a60d-4670-8955-bf48c30f1d81" providerId="ADAL" clId="{E92D0322-16C8-418C-BF3D-3436EB23A7E7}" dt="2022-08-20T09:33:29.690" v="1954" actId="26606"/>
          <ac:spMkLst>
            <pc:docMk/>
            <pc:sldMk cId="987810257" sldId="323"/>
            <ac:spMk id="196" creationId="{3629484E-3792-4B3D-89AD-7C8A1ED0E0D4}"/>
          </ac:spMkLst>
        </pc:spChg>
        <pc:picChg chg="del">
          <ac:chgData name="James Worcester" userId="cadb40f9-a60d-4670-8955-bf48c30f1d81" providerId="ADAL" clId="{E92D0322-16C8-418C-BF3D-3436EB23A7E7}" dt="2022-08-20T09:37:33.196" v="2025" actId="478"/>
          <ac:picMkLst>
            <pc:docMk/>
            <pc:sldMk cId="987810257" sldId="323"/>
            <ac:picMk id="5" creationId="{E8523632-CB02-AE89-8942-2252F032F413}"/>
          </ac:picMkLst>
        </pc:picChg>
        <pc:picChg chg="del">
          <ac:chgData name="James Worcester" userId="cadb40f9-a60d-4670-8955-bf48c30f1d81" providerId="ADAL" clId="{E92D0322-16C8-418C-BF3D-3436EB23A7E7}" dt="2022-08-20T09:33:15.235" v="1950" actId="478"/>
          <ac:picMkLst>
            <pc:docMk/>
            <pc:sldMk cId="987810257" sldId="323"/>
            <ac:picMk id="23" creationId="{8A08F599-FB07-202C-6EDF-D53918E4E339}"/>
          </ac:picMkLst>
        </pc:picChg>
      </pc:sldChg>
      <pc:sldChg chg="add">
        <pc:chgData name="James Worcester" userId="cadb40f9-a60d-4670-8955-bf48c30f1d81" providerId="ADAL" clId="{E92D0322-16C8-418C-BF3D-3436EB23A7E7}" dt="2022-08-20T09:33:51.636" v="1957"/>
        <pc:sldMkLst>
          <pc:docMk/>
          <pc:sldMk cId="1223094985" sldId="324"/>
        </pc:sldMkLst>
      </pc:sldChg>
      <pc:sldChg chg="new del">
        <pc:chgData name="James Worcester" userId="cadb40f9-a60d-4670-8955-bf48c30f1d81" providerId="ADAL" clId="{E92D0322-16C8-418C-BF3D-3436EB23A7E7}" dt="2022-08-20T09:33:49.491" v="1956" actId="680"/>
        <pc:sldMkLst>
          <pc:docMk/>
          <pc:sldMk cId="2829554454" sldId="324"/>
        </pc:sldMkLst>
      </pc:sldChg>
      <pc:sldChg chg="addSp delSp modSp add mod">
        <pc:chgData name="James Worcester" userId="cadb40f9-a60d-4670-8955-bf48c30f1d81" providerId="ADAL" clId="{E92D0322-16C8-418C-BF3D-3436EB23A7E7}" dt="2022-08-20T10:01:17.281" v="2095" actId="20577"/>
        <pc:sldMkLst>
          <pc:docMk/>
          <pc:sldMk cId="3194993773" sldId="325"/>
        </pc:sldMkLst>
        <pc:spChg chg="add mod">
          <ac:chgData name="James Worcester" userId="cadb40f9-a60d-4670-8955-bf48c30f1d81" providerId="ADAL" clId="{E92D0322-16C8-418C-BF3D-3436EB23A7E7}" dt="2022-08-20T10:01:17.281" v="2095" actId="20577"/>
          <ac:spMkLst>
            <pc:docMk/>
            <pc:sldMk cId="3194993773" sldId="325"/>
            <ac:spMk id="2" creationId="{0688FB81-40B2-886E-249E-A1F3ED9A3C80}"/>
          </ac:spMkLst>
        </pc:spChg>
        <pc:spChg chg="mod">
          <ac:chgData name="James Worcester" userId="cadb40f9-a60d-4670-8955-bf48c30f1d81" providerId="ADAL" clId="{E92D0322-16C8-418C-BF3D-3436EB23A7E7}" dt="2022-08-20T09:34:36.568" v="1981" actId="20577"/>
          <ac:spMkLst>
            <pc:docMk/>
            <pc:sldMk cId="3194993773" sldId="325"/>
            <ac:spMk id="185" creationId="{00000000-0000-0000-0000-000000000000}"/>
          </ac:spMkLst>
        </pc:spChg>
        <pc:picChg chg="del">
          <ac:chgData name="James Worcester" userId="cadb40f9-a60d-4670-8955-bf48c30f1d81" providerId="ADAL" clId="{E92D0322-16C8-418C-BF3D-3436EB23A7E7}" dt="2022-08-20T09:37:38.165" v="2027" actId="478"/>
          <ac:picMkLst>
            <pc:docMk/>
            <pc:sldMk cId="3194993773" sldId="325"/>
            <ac:picMk id="5" creationId="{E8523632-CB02-AE89-8942-2252F032F413}"/>
          </ac:picMkLst>
        </pc:picChg>
      </pc:sldChg>
      <pc:sldChg chg="addSp delSp modSp add mod">
        <pc:chgData name="James Worcester" userId="cadb40f9-a60d-4670-8955-bf48c30f1d81" providerId="ADAL" clId="{E92D0322-16C8-418C-BF3D-3436EB23A7E7}" dt="2022-08-20T10:03:25.246" v="2509" actId="20577"/>
        <pc:sldMkLst>
          <pc:docMk/>
          <pc:sldMk cId="4142774752" sldId="326"/>
        </pc:sldMkLst>
        <pc:spChg chg="add mod">
          <ac:chgData name="James Worcester" userId="cadb40f9-a60d-4670-8955-bf48c30f1d81" providerId="ADAL" clId="{E92D0322-16C8-418C-BF3D-3436EB23A7E7}" dt="2022-08-20T10:03:25.246" v="2509" actId="20577"/>
          <ac:spMkLst>
            <pc:docMk/>
            <pc:sldMk cId="4142774752" sldId="326"/>
            <ac:spMk id="2" creationId="{287C72E3-650A-BF57-9FBA-C070D709C6BB}"/>
          </ac:spMkLst>
        </pc:spChg>
        <pc:spChg chg="mod">
          <ac:chgData name="James Worcester" userId="cadb40f9-a60d-4670-8955-bf48c30f1d81" providerId="ADAL" clId="{E92D0322-16C8-418C-BF3D-3436EB23A7E7}" dt="2022-08-20T09:34:46.265" v="2001" actId="20577"/>
          <ac:spMkLst>
            <pc:docMk/>
            <pc:sldMk cId="4142774752" sldId="326"/>
            <ac:spMk id="185" creationId="{00000000-0000-0000-0000-000000000000}"/>
          </ac:spMkLst>
        </pc:spChg>
        <pc:picChg chg="del">
          <ac:chgData name="James Worcester" userId="cadb40f9-a60d-4670-8955-bf48c30f1d81" providerId="ADAL" clId="{E92D0322-16C8-418C-BF3D-3436EB23A7E7}" dt="2022-08-20T09:37:40.095" v="2028" actId="478"/>
          <ac:picMkLst>
            <pc:docMk/>
            <pc:sldMk cId="4142774752" sldId="326"/>
            <ac:picMk id="5" creationId="{E8523632-CB02-AE89-8942-2252F032F413}"/>
          </ac:picMkLst>
        </pc:picChg>
      </pc:sldChg>
      <pc:sldChg chg="addSp delSp modSp add mod ord modShow">
        <pc:chgData name="James Worcester" userId="cadb40f9-a60d-4670-8955-bf48c30f1d81" providerId="ADAL" clId="{E92D0322-16C8-418C-BF3D-3436EB23A7E7}" dt="2022-08-20T09:36:39.577" v="2024" actId="5793"/>
        <pc:sldMkLst>
          <pc:docMk/>
          <pc:sldMk cId="405037382" sldId="327"/>
        </pc:sldMkLst>
        <pc:spChg chg="del">
          <ac:chgData name="James Worcester" userId="cadb40f9-a60d-4670-8955-bf48c30f1d81" providerId="ADAL" clId="{E92D0322-16C8-418C-BF3D-3436EB23A7E7}" dt="2022-08-20T09:35:59.239" v="2010" actId="478"/>
          <ac:spMkLst>
            <pc:docMk/>
            <pc:sldMk cId="405037382" sldId="327"/>
            <ac:spMk id="3" creationId="{6E264C80-5E2A-4B27-970B-1D3A188092EB}"/>
          </ac:spMkLst>
        </pc:spChg>
        <pc:spChg chg="add mod">
          <ac:chgData name="James Worcester" userId="cadb40f9-a60d-4670-8955-bf48c30f1d81" providerId="ADAL" clId="{E92D0322-16C8-418C-BF3D-3436EB23A7E7}" dt="2022-08-20T09:36:39.577" v="2024" actId="5793"/>
          <ac:spMkLst>
            <pc:docMk/>
            <pc:sldMk cId="405037382" sldId="327"/>
            <ac:spMk id="4" creationId="{5A67A246-45D2-F755-3C9A-82A11808F40F}"/>
          </ac:spMkLst>
        </pc:spChg>
      </pc:sldChg>
      <pc:sldChg chg="addSp delSp modSp add mod ord modShow">
        <pc:chgData name="James Worcester" userId="cadb40f9-a60d-4670-8955-bf48c30f1d81" providerId="ADAL" clId="{E92D0322-16C8-418C-BF3D-3436EB23A7E7}" dt="2022-08-20T09:36:02.820" v="2012" actId="478"/>
        <pc:sldMkLst>
          <pc:docMk/>
          <pc:sldMk cId="738331222" sldId="328"/>
        </pc:sldMkLst>
        <pc:spChg chg="del mod">
          <ac:chgData name="James Worcester" userId="cadb40f9-a60d-4670-8955-bf48c30f1d81" providerId="ADAL" clId="{E92D0322-16C8-418C-BF3D-3436EB23A7E7}" dt="2022-08-20T09:36:02.820" v="2012" actId="478"/>
          <ac:spMkLst>
            <pc:docMk/>
            <pc:sldMk cId="738331222" sldId="328"/>
            <ac:spMk id="3" creationId="{5CBB4B67-3078-4409-801A-87EF0C66610F}"/>
          </ac:spMkLst>
        </pc:spChg>
        <pc:spChg chg="add mod">
          <ac:chgData name="James Worcester" userId="cadb40f9-a60d-4670-8955-bf48c30f1d81" providerId="ADAL" clId="{E92D0322-16C8-418C-BF3D-3436EB23A7E7}" dt="2022-08-20T09:36:02.820" v="2012" actId="478"/>
          <ac:spMkLst>
            <pc:docMk/>
            <pc:sldMk cId="738331222" sldId="328"/>
            <ac:spMk id="4" creationId="{24D96647-A447-AA5C-B3F0-528FFF9BB5A3}"/>
          </ac:spMkLst>
        </pc:spChg>
      </pc:sldChg>
    </pc:docChg>
  </pc:docChgLst>
  <pc:docChgLst>
    <pc:chgData name="HAMZA SHAIKH" userId="S::20718455@students.ltu.edu.au::7b823ae8-d461-4da3-b8de-9213d3df6a26" providerId="AD" clId="Web-{B6553789-6C9C-40C5-A9B5-B16F3B1C1CDA}"/>
    <pc:docChg chg="addSld delSld modSld sldOrd">
      <pc:chgData name="HAMZA SHAIKH" userId="S::20718455@students.ltu.edu.au::7b823ae8-d461-4da3-b8de-9213d3df6a26" providerId="AD" clId="Web-{B6553789-6C9C-40C5-A9B5-B16F3B1C1CDA}" dt="2022-10-14T05:32:40.009" v="155"/>
      <pc:docMkLst>
        <pc:docMk/>
      </pc:docMkLst>
      <pc:sldChg chg="delSp">
        <pc:chgData name="HAMZA SHAIKH" userId="S::20718455@students.ltu.edu.au::7b823ae8-d461-4da3-b8de-9213d3df6a26" providerId="AD" clId="Web-{B6553789-6C9C-40C5-A9B5-B16F3B1C1CDA}" dt="2022-10-14T05:32:40.009" v="155"/>
        <pc:sldMkLst>
          <pc:docMk/>
          <pc:sldMk cId="4142774752" sldId="326"/>
        </pc:sldMkLst>
        <pc:picChg chg="del">
          <ac:chgData name="HAMZA SHAIKH" userId="S::20718455@students.ltu.edu.au::7b823ae8-d461-4da3-b8de-9213d3df6a26" providerId="AD" clId="Web-{B6553789-6C9C-40C5-A9B5-B16F3B1C1CDA}" dt="2022-10-14T05:32:40.009" v="155"/>
          <ac:picMkLst>
            <pc:docMk/>
            <pc:sldMk cId="4142774752" sldId="326"/>
            <ac:picMk id="3" creationId="{2F124FED-0081-5154-B1D1-A087069B655E}"/>
          </ac:picMkLst>
        </pc:picChg>
      </pc:sldChg>
      <pc:sldChg chg="del">
        <pc:chgData name="HAMZA SHAIKH" userId="S::20718455@students.ltu.edu.au::7b823ae8-d461-4da3-b8de-9213d3df6a26" providerId="AD" clId="Web-{B6553789-6C9C-40C5-A9B5-B16F3B1C1CDA}" dt="2022-10-14T05:23:35.857" v="0"/>
        <pc:sldMkLst>
          <pc:docMk/>
          <pc:sldMk cId="405037382" sldId="327"/>
        </pc:sldMkLst>
      </pc:sldChg>
      <pc:sldChg chg="modSp new ord">
        <pc:chgData name="HAMZA SHAIKH" userId="S::20718455@students.ltu.edu.au::7b823ae8-d461-4da3-b8de-9213d3df6a26" providerId="AD" clId="Web-{B6553789-6C9C-40C5-A9B5-B16F3B1C1CDA}" dt="2022-10-14T05:32:19.618" v="154" actId="20577"/>
        <pc:sldMkLst>
          <pc:docMk/>
          <pc:sldMk cId="3516467767" sldId="347"/>
        </pc:sldMkLst>
        <pc:spChg chg="mod">
          <ac:chgData name="HAMZA SHAIKH" userId="S::20718455@students.ltu.edu.au::7b823ae8-d461-4da3-b8de-9213d3df6a26" providerId="AD" clId="Web-{B6553789-6C9C-40C5-A9B5-B16F3B1C1CDA}" dt="2022-10-14T05:23:51.186" v="8" actId="20577"/>
          <ac:spMkLst>
            <pc:docMk/>
            <pc:sldMk cId="3516467767" sldId="347"/>
            <ac:spMk id="2" creationId="{376F439A-206C-4933-C043-FF324C4F78B3}"/>
          </ac:spMkLst>
        </pc:spChg>
        <pc:spChg chg="mod">
          <ac:chgData name="HAMZA SHAIKH" userId="S::20718455@students.ltu.edu.au::7b823ae8-d461-4da3-b8de-9213d3df6a26" providerId="AD" clId="Web-{B6553789-6C9C-40C5-A9B5-B16F3B1C1CDA}" dt="2022-10-14T05:32:19.618" v="154" actId="20577"/>
          <ac:spMkLst>
            <pc:docMk/>
            <pc:sldMk cId="3516467767" sldId="347"/>
            <ac:spMk id="3" creationId="{AD6CD619-04C1-BCF3-4394-BF23D94AC73B}"/>
          </ac:spMkLst>
        </pc:spChg>
      </pc:sldChg>
    </pc:docChg>
  </pc:docChgLst>
  <pc:docChgLst>
    <pc:chgData name="DUC HUNG TRAN" userId="S::19863608@students.ltu.edu.au::8c2b4f8b-a366-4458-a0cb-d3876e90f94c" providerId="AD" clId="Web-{09853832-7125-4095-965C-C5CA6A1BF8BA}"/>
    <pc:docChg chg="addSld delSld modSld sldOrd">
      <pc:chgData name="DUC HUNG TRAN" userId="S::19863608@students.ltu.edu.au::8c2b4f8b-a366-4458-a0cb-d3876e90f94c" providerId="AD" clId="Web-{09853832-7125-4095-965C-C5CA6A1BF8BA}" dt="2022-05-29T12:35:42.756" v="1161"/>
      <pc:docMkLst>
        <pc:docMk/>
      </pc:docMkLst>
      <pc:sldChg chg="addSp delSp modSp del">
        <pc:chgData name="DUC HUNG TRAN" userId="S::19863608@students.ltu.edu.au::8c2b4f8b-a366-4458-a0cb-d3876e90f94c" providerId="AD" clId="Web-{09853832-7125-4095-965C-C5CA6A1BF8BA}" dt="2022-05-29T12:35:29.068" v="1157"/>
        <pc:sldMkLst>
          <pc:docMk/>
          <pc:sldMk cId="492163759" sldId="299"/>
        </pc:sldMkLst>
        <pc:spChg chg="del">
          <ac:chgData name="DUC HUNG TRAN" userId="S::19863608@students.ltu.edu.au::8c2b4f8b-a366-4458-a0cb-d3876e90f94c" providerId="AD" clId="Web-{09853832-7125-4095-965C-C5CA6A1BF8BA}" dt="2022-05-29T11:58:58.160" v="262"/>
          <ac:spMkLst>
            <pc:docMk/>
            <pc:sldMk cId="492163759" sldId="299"/>
            <ac:spMk id="2" creationId="{D50A8CC8-C8C6-F55F-4897-539B617F4F9C}"/>
          </ac:spMkLst>
        </pc:spChg>
        <pc:spChg chg="del">
          <ac:chgData name="DUC HUNG TRAN" userId="S::19863608@students.ltu.edu.au::8c2b4f8b-a366-4458-a0cb-d3876e90f94c" providerId="AD" clId="Web-{09853832-7125-4095-965C-C5CA6A1BF8BA}" dt="2022-05-29T11:59:00.848" v="263"/>
          <ac:spMkLst>
            <pc:docMk/>
            <pc:sldMk cId="492163759" sldId="299"/>
            <ac:spMk id="3" creationId="{2DB8B4E1-F3B2-7730-F9E5-AEEB6E9E0BDB}"/>
          </ac:spMkLst>
        </pc:spChg>
        <pc:spChg chg="add del mod">
          <ac:chgData name="DUC HUNG TRAN" userId="S::19863608@students.ltu.edu.au::8c2b4f8b-a366-4458-a0cb-d3876e90f94c" providerId="AD" clId="Web-{09853832-7125-4095-965C-C5CA6A1BF8BA}" dt="2022-05-29T12:07:41.780" v="553"/>
          <ac:spMkLst>
            <pc:docMk/>
            <pc:sldMk cId="492163759" sldId="299"/>
            <ac:spMk id="8" creationId="{EF4404DF-6659-B97F-B11B-B755AE1E234A}"/>
          </ac:spMkLst>
        </pc:spChg>
        <pc:graphicFrameChg chg="add mod modGraphic">
          <ac:chgData name="DUC HUNG TRAN" userId="S::19863608@students.ltu.edu.au::8c2b4f8b-a366-4458-a0cb-d3876e90f94c" providerId="AD" clId="Web-{09853832-7125-4095-965C-C5CA6A1BF8BA}" dt="2022-05-29T12:23:22.865" v="661"/>
          <ac:graphicFrameMkLst>
            <pc:docMk/>
            <pc:sldMk cId="492163759" sldId="299"/>
            <ac:graphicFrameMk id="7" creationId="{407D52DC-F006-2501-4604-9FFD7A8449DB}"/>
          </ac:graphicFrameMkLst>
        </pc:graphicFrameChg>
      </pc:sldChg>
      <pc:sldChg chg="addSp delSp modSp new ord">
        <pc:chgData name="DUC HUNG TRAN" userId="S::19863608@students.ltu.edu.au::8c2b4f8b-a366-4458-a0cb-d3876e90f94c" providerId="AD" clId="Web-{09853832-7125-4095-965C-C5CA6A1BF8BA}" dt="2022-05-29T12:35:42.756" v="1161"/>
        <pc:sldMkLst>
          <pc:docMk/>
          <pc:sldMk cId="1373424523" sldId="300"/>
        </pc:sldMkLst>
        <pc:spChg chg="add del mod">
          <ac:chgData name="DUC HUNG TRAN" userId="S::19863608@students.ltu.edu.au::8c2b4f8b-a366-4458-a0cb-d3876e90f94c" providerId="AD" clId="Web-{09853832-7125-4095-965C-C5CA6A1BF8BA}" dt="2022-05-29T11:54:25.530" v="108"/>
          <ac:spMkLst>
            <pc:docMk/>
            <pc:sldMk cId="1373424523" sldId="300"/>
            <ac:spMk id="6" creationId="{5739D8EE-B91D-075E-723F-330831219708}"/>
          </ac:spMkLst>
        </pc:spChg>
        <pc:spChg chg="add del mod">
          <ac:chgData name="DUC HUNG TRAN" userId="S::19863608@students.ltu.edu.au::8c2b4f8b-a366-4458-a0cb-d3876e90f94c" providerId="AD" clId="Web-{09853832-7125-4095-965C-C5CA6A1BF8BA}" dt="2022-05-29T11:55:59.531" v="119"/>
          <ac:spMkLst>
            <pc:docMk/>
            <pc:sldMk cId="1373424523" sldId="300"/>
            <ac:spMk id="9" creationId="{76D6F3FD-6516-BDDD-A0A9-11AF4E7DB791}"/>
          </ac:spMkLst>
        </pc:spChg>
        <pc:graphicFrameChg chg="add del mod modGraphic">
          <ac:chgData name="DUC HUNG TRAN" userId="S::19863608@students.ltu.edu.au::8c2b4f8b-a366-4458-a0cb-d3876e90f94c" providerId="AD" clId="Web-{09853832-7125-4095-965C-C5CA6A1BF8BA}" dt="2022-05-29T11:40:04.048" v="38"/>
          <ac:graphicFrameMkLst>
            <pc:docMk/>
            <pc:sldMk cId="1373424523" sldId="300"/>
            <ac:graphicFrameMk id="2" creationId="{2B560211-4A26-4C1F-87BD-F570F0B9BB53}"/>
          </ac:graphicFrameMkLst>
        </pc:graphicFrameChg>
        <pc:graphicFrameChg chg="add del mod modGraphic">
          <ac:chgData name="DUC HUNG TRAN" userId="S::19863608@students.ltu.edu.au::8c2b4f8b-a366-4458-a0cb-d3876e90f94c" providerId="AD" clId="Web-{09853832-7125-4095-965C-C5CA6A1BF8BA}" dt="2022-05-29T11:54:59.655" v="111"/>
          <ac:graphicFrameMkLst>
            <pc:docMk/>
            <pc:sldMk cId="1373424523" sldId="300"/>
            <ac:graphicFrameMk id="3" creationId="{F9A7A25F-ABCC-33F9-AD71-AA35B5C60D4A}"/>
          </ac:graphicFrameMkLst>
        </pc:graphicFrameChg>
        <pc:graphicFrameChg chg="add del mod">
          <ac:chgData name="DUC HUNG TRAN" userId="S::19863608@students.ltu.edu.au::8c2b4f8b-a366-4458-a0cb-d3876e90f94c" providerId="AD" clId="Web-{09853832-7125-4095-965C-C5CA6A1BF8BA}" dt="2022-05-29T11:54:25.530" v="109"/>
          <ac:graphicFrameMkLst>
            <pc:docMk/>
            <pc:sldMk cId="1373424523" sldId="300"/>
            <ac:graphicFrameMk id="5" creationId="{EA367DFB-7990-5B77-BCC7-F2A23A63BBBE}"/>
          </ac:graphicFrameMkLst>
        </pc:graphicFrameChg>
        <pc:graphicFrameChg chg="add mod modGraphic">
          <ac:chgData name="DUC HUNG TRAN" userId="S::19863608@students.ltu.edu.au::8c2b4f8b-a366-4458-a0cb-d3876e90f94c" providerId="AD" clId="Web-{09853832-7125-4095-965C-C5CA6A1BF8BA}" dt="2022-05-29T12:35:42.756" v="1161"/>
          <ac:graphicFrameMkLst>
            <pc:docMk/>
            <pc:sldMk cId="1373424523" sldId="300"/>
            <ac:graphicFrameMk id="8" creationId="{331B39EB-7C15-9933-97DD-CBFB3A9530E9}"/>
          </ac:graphicFrameMkLst>
        </pc:graphicFrameChg>
      </pc:sldChg>
      <pc:sldChg chg="addSp delSp modSp new ord">
        <pc:chgData name="DUC HUNG TRAN" userId="S::19863608@students.ltu.edu.au::8c2b4f8b-a366-4458-a0cb-d3876e90f94c" providerId="AD" clId="Web-{09853832-7125-4095-965C-C5CA6A1BF8BA}" dt="2022-05-29T12:34:55.630" v="1156"/>
        <pc:sldMkLst>
          <pc:docMk/>
          <pc:sldMk cId="2890134766" sldId="301"/>
        </pc:sldMkLst>
        <pc:spChg chg="del">
          <ac:chgData name="DUC HUNG TRAN" userId="S::19863608@students.ltu.edu.au::8c2b4f8b-a366-4458-a0cb-d3876e90f94c" providerId="AD" clId="Web-{09853832-7125-4095-965C-C5CA6A1BF8BA}" dt="2022-05-29T12:24:34.492" v="663"/>
          <ac:spMkLst>
            <pc:docMk/>
            <pc:sldMk cId="2890134766" sldId="301"/>
            <ac:spMk id="2" creationId="{10B984A4-F475-D7E3-847F-37035FA69019}"/>
          </ac:spMkLst>
        </pc:spChg>
        <pc:spChg chg="del">
          <ac:chgData name="DUC HUNG TRAN" userId="S::19863608@students.ltu.edu.au::8c2b4f8b-a366-4458-a0cb-d3876e90f94c" providerId="AD" clId="Web-{09853832-7125-4095-965C-C5CA6A1BF8BA}" dt="2022-05-29T12:24:36.726" v="664"/>
          <ac:spMkLst>
            <pc:docMk/>
            <pc:sldMk cId="2890134766" sldId="301"/>
            <ac:spMk id="3" creationId="{D3EA593E-F52A-96CE-4DAF-16507E0DD5E2}"/>
          </ac:spMkLst>
        </pc:spChg>
        <pc:graphicFrameChg chg="add mod modGraphic">
          <ac:chgData name="DUC HUNG TRAN" userId="S::19863608@students.ltu.edu.au::8c2b4f8b-a366-4458-a0cb-d3876e90f94c" providerId="AD" clId="Web-{09853832-7125-4095-965C-C5CA6A1BF8BA}" dt="2022-05-29T12:34:55.630" v="1156"/>
          <ac:graphicFrameMkLst>
            <pc:docMk/>
            <pc:sldMk cId="2890134766" sldId="301"/>
            <ac:graphicFrameMk id="4" creationId="{15AF6A0E-4322-7FEF-8D93-C26D57124EE2}"/>
          </ac:graphicFrameMkLst>
        </pc:graphicFrameChg>
      </pc:sldChg>
    </pc:docChg>
  </pc:docChgLst>
  <pc:docChgLst>
    <pc:chgData name="ALEX MCCOY" userId="S::19394059@students.ltu.edu.au::a9e4b084-49f3-4cbb-b3b5-160965570bd4" providerId="AD" clId="Web-{08613EF1-9BC8-468F-94EE-2620E2675C02}"/>
    <pc:docChg chg="addSld delSld modSld addMainMaster modMainMaster">
      <pc:chgData name="ALEX MCCOY" userId="S::19394059@students.ltu.edu.au::a9e4b084-49f3-4cbb-b3b5-160965570bd4" providerId="AD" clId="Web-{08613EF1-9BC8-468F-94EE-2620E2675C02}" dt="2022-10-14T02:03:07.188" v="82"/>
      <pc:docMkLst>
        <pc:docMk/>
      </pc:docMkLst>
      <pc:sldChg chg="mod modShow">
        <pc:chgData name="ALEX MCCOY" userId="S::19394059@students.ltu.edu.au::a9e4b084-49f3-4cbb-b3b5-160965570bd4" providerId="AD" clId="Web-{08613EF1-9BC8-468F-94EE-2620E2675C02}" dt="2022-10-14T01:54:23.315" v="1"/>
        <pc:sldMkLst>
          <pc:docMk/>
          <pc:sldMk cId="3194993773" sldId="325"/>
        </pc:sldMkLst>
      </pc:sldChg>
      <pc:sldChg chg="mod modShow">
        <pc:chgData name="ALEX MCCOY" userId="S::19394059@students.ltu.edu.au::a9e4b084-49f3-4cbb-b3b5-160965570bd4" providerId="AD" clId="Web-{08613EF1-9BC8-468F-94EE-2620E2675C02}" dt="2022-10-14T01:54:20.565" v="0"/>
        <pc:sldMkLst>
          <pc:docMk/>
          <pc:sldMk cId="1286769659" sldId="329"/>
        </pc:sldMkLst>
      </pc:sldChg>
      <pc:sldChg chg="mod modShow">
        <pc:chgData name="ALEX MCCOY" userId="S::19394059@students.ltu.edu.au::a9e4b084-49f3-4cbb-b3b5-160965570bd4" providerId="AD" clId="Web-{08613EF1-9BC8-468F-94EE-2620E2675C02}" dt="2022-10-14T01:54:27.643" v="2"/>
        <pc:sldMkLst>
          <pc:docMk/>
          <pc:sldMk cId="3259381550" sldId="330"/>
        </pc:sldMkLst>
      </pc:sldChg>
      <pc:sldChg chg="addSp modSp add">
        <pc:chgData name="ALEX MCCOY" userId="S::19394059@students.ltu.edu.au::a9e4b084-49f3-4cbb-b3b5-160965570bd4" providerId="AD" clId="Web-{08613EF1-9BC8-468F-94EE-2620E2675C02}" dt="2022-10-14T01:55:59.864" v="28" actId="20577"/>
        <pc:sldMkLst>
          <pc:docMk/>
          <pc:sldMk cId="1776292878" sldId="340"/>
        </pc:sldMkLst>
        <pc:spChg chg="add mod">
          <ac:chgData name="ALEX MCCOY" userId="S::19394059@students.ltu.edu.au::a9e4b084-49f3-4cbb-b3b5-160965570bd4" providerId="AD" clId="Web-{08613EF1-9BC8-468F-94EE-2620E2675C02}" dt="2022-10-14T01:55:59.864" v="28" actId="20577"/>
          <ac:spMkLst>
            <pc:docMk/>
            <pc:sldMk cId="1776292878" sldId="340"/>
            <ac:spMk id="3" creationId="{329F5EFC-7E03-128D-EE7B-22BA77C2138C}"/>
          </ac:spMkLst>
        </pc:spChg>
        <pc:picChg chg="mod">
          <ac:chgData name="ALEX MCCOY" userId="S::19394059@students.ltu.edu.au::a9e4b084-49f3-4cbb-b3b5-160965570bd4" providerId="AD" clId="Web-{08613EF1-9BC8-468F-94EE-2620E2675C02}" dt="2022-10-14T01:55:53.411" v="25" actId="1076"/>
          <ac:picMkLst>
            <pc:docMk/>
            <pc:sldMk cId="1776292878" sldId="340"/>
            <ac:picMk id="5" creationId="{D9814B17-B436-7966-3DDD-513B2DE15A82}"/>
          </ac:picMkLst>
        </pc:picChg>
      </pc:sldChg>
      <pc:sldChg chg="addSp delSp modSp add mod setBg addAnim delAnim modAnim">
        <pc:chgData name="ALEX MCCOY" userId="S::19394059@students.ltu.edu.au::a9e4b084-49f3-4cbb-b3b5-160965570bd4" providerId="AD" clId="Web-{08613EF1-9BC8-468F-94EE-2620E2675C02}" dt="2022-10-14T02:02:52.907" v="79"/>
        <pc:sldMkLst>
          <pc:docMk/>
          <pc:sldMk cId="3690719832" sldId="341"/>
        </pc:sldMkLst>
        <pc:spChg chg="add mod">
          <ac:chgData name="ALEX MCCOY" userId="S::19394059@students.ltu.edu.au::a9e4b084-49f3-4cbb-b3b5-160965570bd4" providerId="AD" clId="Web-{08613EF1-9BC8-468F-94EE-2620E2675C02}" dt="2022-10-14T02:02:48.625" v="78"/>
          <ac:spMkLst>
            <pc:docMk/>
            <pc:sldMk cId="3690719832" sldId="341"/>
            <ac:spMk id="3" creationId="{7979D469-66EE-5863-BBEC-A61AA2E45E26}"/>
          </ac:spMkLst>
        </pc:spChg>
        <pc:spChg chg="add del">
          <ac:chgData name="ALEX MCCOY" userId="S::19394059@students.ltu.edu.au::a9e4b084-49f3-4cbb-b3b5-160965570bd4" providerId="AD" clId="Web-{08613EF1-9BC8-468F-94EE-2620E2675C02}" dt="2022-10-14T02:02:48.625" v="78"/>
          <ac:spMkLst>
            <pc:docMk/>
            <pc:sldMk cId="3690719832" sldId="341"/>
            <ac:spMk id="13" creationId="{70BDD0CE-06A4-404B-8A13-580229C1C923}"/>
          </ac:spMkLst>
        </pc:spChg>
        <pc:spChg chg="add del">
          <ac:chgData name="ALEX MCCOY" userId="S::19394059@students.ltu.edu.au::a9e4b084-49f3-4cbb-b3b5-160965570bd4" providerId="AD" clId="Web-{08613EF1-9BC8-468F-94EE-2620E2675C02}" dt="2022-10-14T02:02:48.625" v="78"/>
          <ac:spMkLst>
            <pc:docMk/>
            <pc:sldMk cId="3690719832" sldId="341"/>
            <ac:spMk id="15" creationId="{EE9899FA-8881-472C-AA59-D08A89CA8AEF}"/>
          </ac:spMkLst>
        </pc:spChg>
        <pc:spChg chg="add del">
          <ac:chgData name="ALEX MCCOY" userId="S::19394059@students.ltu.edu.au::a9e4b084-49f3-4cbb-b3b5-160965570bd4" providerId="AD" clId="Web-{08613EF1-9BC8-468F-94EE-2620E2675C02}" dt="2022-10-14T02:02:48.625" v="78"/>
          <ac:spMkLst>
            <pc:docMk/>
            <pc:sldMk cId="3690719832" sldId="341"/>
            <ac:spMk id="17" creationId="{080B7D90-3DF1-4514-B26D-616BE35553C9}"/>
          </ac:spMkLst>
        </pc:spChg>
        <pc:picChg chg="mod ord">
          <ac:chgData name="ALEX MCCOY" userId="S::19394059@students.ltu.edu.au::a9e4b084-49f3-4cbb-b3b5-160965570bd4" providerId="AD" clId="Web-{08613EF1-9BC8-468F-94EE-2620E2675C02}" dt="2022-10-14T02:02:48.625" v="78"/>
          <ac:picMkLst>
            <pc:docMk/>
            <pc:sldMk cId="3690719832" sldId="341"/>
            <ac:picMk id="5" creationId="{2FBB2F5E-21AC-D0AE-B36C-5807DC70B0EB}"/>
          </ac:picMkLst>
        </pc:picChg>
        <pc:picChg chg="add del">
          <ac:chgData name="ALEX MCCOY" userId="S::19394059@students.ltu.edu.au::a9e4b084-49f3-4cbb-b3b5-160965570bd4" providerId="AD" clId="Web-{08613EF1-9BC8-468F-94EE-2620E2675C02}" dt="2022-10-14T01:59:42.995" v="68"/>
          <ac:picMkLst>
            <pc:docMk/>
            <pc:sldMk cId="3690719832" sldId="341"/>
            <ac:picMk id="6" creationId="{275D4E59-E4B6-8CCA-6840-284A9FB81820}"/>
          </ac:picMkLst>
        </pc:picChg>
        <pc:picChg chg="add mod">
          <ac:chgData name="ALEX MCCOY" userId="S::19394059@students.ltu.edu.au::a9e4b084-49f3-4cbb-b3b5-160965570bd4" providerId="AD" clId="Web-{08613EF1-9BC8-468F-94EE-2620E2675C02}" dt="2022-10-14T02:02:48.625" v="78"/>
          <ac:picMkLst>
            <pc:docMk/>
            <pc:sldMk cId="3690719832" sldId="341"/>
            <ac:picMk id="8" creationId="{970132C4-5260-624D-089A-220091B05ABB}"/>
          </ac:picMkLst>
        </pc:picChg>
      </pc:sldChg>
      <pc:sldChg chg="addSp delSp modSp add del">
        <pc:chgData name="ALEX MCCOY" userId="S::19394059@students.ltu.edu.au::a9e4b084-49f3-4cbb-b3b5-160965570bd4" providerId="AD" clId="Web-{08613EF1-9BC8-468F-94EE-2620E2675C02}" dt="2022-10-14T01:59:53.699" v="74"/>
        <pc:sldMkLst>
          <pc:docMk/>
          <pc:sldMk cId="4084537693" sldId="342"/>
        </pc:sldMkLst>
        <pc:spChg chg="add">
          <ac:chgData name="ALEX MCCOY" userId="S::19394059@students.ltu.edu.au::a9e4b084-49f3-4cbb-b3b5-160965570bd4" providerId="AD" clId="Web-{08613EF1-9BC8-468F-94EE-2620E2675C02}" dt="2022-10-14T01:56:32.131" v="35"/>
          <ac:spMkLst>
            <pc:docMk/>
            <pc:sldMk cId="4084537693" sldId="342"/>
            <ac:spMk id="3" creationId="{1EAAA3E1-F041-3264-FAB3-E90EEBD38A06}"/>
          </ac:spMkLst>
        </pc:spChg>
        <pc:picChg chg="add del mod">
          <ac:chgData name="ALEX MCCOY" userId="S::19394059@students.ltu.edu.au::a9e4b084-49f3-4cbb-b3b5-160965570bd4" providerId="AD" clId="Web-{08613EF1-9BC8-468F-94EE-2620E2675C02}" dt="2022-10-14T01:56:59.272" v="37"/>
          <ac:picMkLst>
            <pc:docMk/>
            <pc:sldMk cId="4084537693" sldId="342"/>
            <ac:picMk id="4" creationId="{EEDD1FBC-E77E-4239-A31E-271B9C5CEAA5}"/>
          </ac:picMkLst>
        </pc:picChg>
      </pc:sldChg>
      <pc:sldChg chg="addSp modSp add">
        <pc:chgData name="ALEX MCCOY" userId="S::19394059@students.ltu.edu.au::a9e4b084-49f3-4cbb-b3b5-160965570bd4" providerId="AD" clId="Web-{08613EF1-9BC8-468F-94EE-2620E2675C02}" dt="2022-10-14T01:57:33.929" v="41" actId="20577"/>
        <pc:sldMkLst>
          <pc:docMk/>
          <pc:sldMk cId="3460765762" sldId="343"/>
        </pc:sldMkLst>
        <pc:spChg chg="add mod">
          <ac:chgData name="ALEX MCCOY" userId="S::19394059@students.ltu.edu.au::a9e4b084-49f3-4cbb-b3b5-160965570bd4" providerId="AD" clId="Web-{08613EF1-9BC8-468F-94EE-2620E2675C02}" dt="2022-10-14T01:57:33.929" v="41" actId="20577"/>
          <ac:spMkLst>
            <pc:docMk/>
            <pc:sldMk cId="3460765762" sldId="343"/>
            <ac:spMk id="3" creationId="{567A3838-C37A-F8F7-317A-D51D858675F4}"/>
          </ac:spMkLst>
        </pc:spChg>
      </pc:sldChg>
      <pc:sldChg chg="addSp delSp modSp add addAnim delAnim modAnim">
        <pc:chgData name="ALEX MCCOY" userId="S::19394059@students.ltu.edu.au::a9e4b084-49f3-4cbb-b3b5-160965570bd4" providerId="AD" clId="Web-{08613EF1-9BC8-468F-94EE-2620E2675C02}" dt="2022-10-14T02:03:07.188" v="82"/>
        <pc:sldMkLst>
          <pc:docMk/>
          <pc:sldMk cId="80180208" sldId="344"/>
        </pc:sldMkLst>
        <pc:spChg chg="add mod">
          <ac:chgData name="ALEX MCCOY" userId="S::19394059@students.ltu.edu.au::a9e4b084-49f3-4cbb-b3b5-160965570bd4" providerId="AD" clId="Web-{08613EF1-9BC8-468F-94EE-2620E2675C02}" dt="2022-10-14T01:57:55.086" v="46" actId="20577"/>
          <ac:spMkLst>
            <pc:docMk/>
            <pc:sldMk cId="80180208" sldId="344"/>
            <ac:spMk id="3" creationId="{6FF07307-9AA0-85F5-45A1-D872273C04D6}"/>
          </ac:spMkLst>
        </pc:spChg>
        <pc:picChg chg="add del mod">
          <ac:chgData name="ALEX MCCOY" userId="S::19394059@students.ltu.edu.au::a9e4b084-49f3-4cbb-b3b5-160965570bd4" providerId="AD" clId="Web-{08613EF1-9BC8-468F-94EE-2620E2675C02}" dt="2022-10-14T01:59:04.947" v="58"/>
          <ac:picMkLst>
            <pc:docMk/>
            <pc:sldMk cId="80180208" sldId="344"/>
            <ac:picMk id="6" creationId="{703A18EC-FAAF-5898-774D-A2D8AD97FCF8}"/>
          </ac:picMkLst>
        </pc:picChg>
        <pc:picChg chg="add mod">
          <ac:chgData name="ALEX MCCOY" userId="S::19394059@students.ltu.edu.au::a9e4b084-49f3-4cbb-b3b5-160965570bd4" providerId="AD" clId="Web-{08613EF1-9BC8-468F-94EE-2620E2675C02}" dt="2022-10-14T02:03:04.204" v="81" actId="1076"/>
          <ac:picMkLst>
            <pc:docMk/>
            <pc:sldMk cId="80180208" sldId="344"/>
            <ac:picMk id="8" creationId="{F0F40FF6-E955-95A6-5604-0AD993ADBB2C}"/>
          </ac:picMkLst>
        </pc:picChg>
      </pc:sldChg>
      <pc:sldChg chg="addSp add del">
        <pc:chgData name="ALEX MCCOY" userId="S::19394059@students.ltu.edu.au::a9e4b084-49f3-4cbb-b3b5-160965570bd4" providerId="AD" clId="Web-{08613EF1-9BC8-468F-94EE-2620E2675C02}" dt="2022-10-14T01:59:26.229" v="64"/>
        <pc:sldMkLst>
          <pc:docMk/>
          <pc:sldMk cId="432306386" sldId="345"/>
        </pc:sldMkLst>
        <pc:spChg chg="add">
          <ac:chgData name="ALEX MCCOY" userId="S::19394059@students.ltu.edu.au::a9e4b084-49f3-4cbb-b3b5-160965570bd4" providerId="AD" clId="Web-{08613EF1-9BC8-468F-94EE-2620E2675C02}" dt="2022-10-14T01:58:08.337" v="48"/>
          <ac:spMkLst>
            <pc:docMk/>
            <pc:sldMk cId="432306386" sldId="345"/>
            <ac:spMk id="3" creationId="{8D1599DA-CC77-D2A4-941E-34AA59F05A7A}"/>
          </ac:spMkLst>
        </pc:spChg>
      </pc:sldChg>
      <pc:sldChg chg="addSp modSp add">
        <pc:chgData name="ALEX MCCOY" userId="S::19394059@students.ltu.edu.au::a9e4b084-49f3-4cbb-b3b5-160965570bd4" providerId="AD" clId="Web-{08613EF1-9BC8-468F-94EE-2620E2675C02}" dt="2022-10-14T01:58:47.806" v="54" actId="20577"/>
        <pc:sldMkLst>
          <pc:docMk/>
          <pc:sldMk cId="2974124897" sldId="346"/>
        </pc:sldMkLst>
        <pc:spChg chg="add mod">
          <ac:chgData name="ALEX MCCOY" userId="S::19394059@students.ltu.edu.au::a9e4b084-49f3-4cbb-b3b5-160965570bd4" providerId="AD" clId="Web-{08613EF1-9BC8-468F-94EE-2620E2675C02}" dt="2022-10-14T01:58:47.806" v="54" actId="20577"/>
          <ac:spMkLst>
            <pc:docMk/>
            <pc:sldMk cId="2974124897" sldId="346"/>
            <ac:spMk id="4" creationId="{7D2EF139-01B8-32F2-A34B-8A4F13E4656B}"/>
          </ac:spMkLst>
        </pc:spChg>
      </pc:sldChg>
      <pc:sldMasterChg chg="add addSldLayout">
        <pc:chgData name="ALEX MCCOY" userId="S::19394059@students.ltu.edu.au::a9e4b084-49f3-4cbb-b3b5-160965570bd4" providerId="AD" clId="Web-{08613EF1-9BC8-468F-94EE-2620E2675C02}" dt="2022-10-14T01:54:53.597" v="3"/>
        <pc:sldMasterMkLst>
          <pc:docMk/>
          <pc:sldMasterMk cId="3629932010" sldId="2147483648"/>
        </pc:sldMasterMkLst>
        <pc:sldLayoutChg chg="ad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3629932010" sldId="2147483648"/>
            <pc:sldLayoutMk cId="2596926664" sldId="2147483649"/>
          </pc:sldLayoutMkLst>
        </pc:sldLayoutChg>
        <pc:sldLayoutChg chg="ad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3629932010" sldId="2147483648"/>
            <pc:sldLayoutMk cId="2563487457" sldId="2147483650"/>
          </pc:sldLayoutMkLst>
        </pc:sldLayoutChg>
        <pc:sldLayoutChg chg="ad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3629932010" sldId="2147483648"/>
            <pc:sldLayoutMk cId="976608426" sldId="2147483651"/>
          </pc:sldLayoutMkLst>
        </pc:sldLayoutChg>
        <pc:sldLayoutChg chg="ad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3629932010" sldId="2147483648"/>
            <pc:sldLayoutMk cId="603586998" sldId="2147483652"/>
          </pc:sldLayoutMkLst>
        </pc:sldLayoutChg>
        <pc:sldLayoutChg chg="ad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3629932010" sldId="2147483648"/>
            <pc:sldLayoutMk cId="486169415" sldId="2147483653"/>
          </pc:sldLayoutMkLst>
        </pc:sldLayoutChg>
        <pc:sldLayoutChg chg="ad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3629932010" sldId="2147483648"/>
            <pc:sldLayoutMk cId="315172318" sldId="2147483654"/>
          </pc:sldLayoutMkLst>
        </pc:sldLayoutChg>
        <pc:sldLayoutChg chg="ad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3629932010" sldId="2147483648"/>
            <pc:sldLayoutMk cId="2084740940" sldId="2147483655"/>
          </pc:sldLayoutMkLst>
        </pc:sldLayoutChg>
        <pc:sldLayoutChg chg="ad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3629932010" sldId="2147483648"/>
            <pc:sldLayoutMk cId="2308249449" sldId="2147483656"/>
          </pc:sldLayoutMkLst>
        </pc:sldLayoutChg>
        <pc:sldLayoutChg chg="ad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3629932010" sldId="2147483648"/>
            <pc:sldLayoutMk cId="218037278" sldId="2147483657"/>
          </pc:sldLayoutMkLst>
        </pc:sldLayoutChg>
        <pc:sldLayoutChg chg="ad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3629932010" sldId="2147483648"/>
            <pc:sldLayoutMk cId="480200861" sldId="2147483658"/>
          </pc:sldLayoutMkLst>
        </pc:sldLayoutChg>
        <pc:sldLayoutChg chg="ad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3629932010" sldId="2147483648"/>
            <pc:sldLayoutMk cId="2718924617" sldId="2147483659"/>
          </pc:sldLayoutMkLst>
        </pc:sldLayoutChg>
      </pc:sldMasterChg>
      <pc:sldMasterChg chg="replId modSldLayout">
        <pc:chgData name="ALEX MCCOY" userId="S::19394059@students.ltu.edu.au::a9e4b084-49f3-4cbb-b3b5-160965570bd4" providerId="AD" clId="Web-{08613EF1-9BC8-468F-94EE-2620E2675C02}" dt="2022-10-14T01:54:53.597" v="3"/>
        <pc:sldMasterMkLst>
          <pc:docMk/>
          <pc:sldMasterMk cId="0" sldId="2147483695"/>
        </pc:sldMasterMkLst>
        <pc:sldLayoutChg chg="replI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0" sldId="2147483695"/>
            <pc:sldLayoutMk cId="0" sldId="2147483684"/>
          </pc:sldLayoutMkLst>
        </pc:sldLayoutChg>
        <pc:sldLayoutChg chg="replI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0" sldId="2147483695"/>
            <pc:sldLayoutMk cId="0" sldId="2147483685"/>
          </pc:sldLayoutMkLst>
        </pc:sldLayoutChg>
        <pc:sldLayoutChg chg="replI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0" sldId="2147483695"/>
            <pc:sldLayoutMk cId="0" sldId="2147483686"/>
          </pc:sldLayoutMkLst>
        </pc:sldLayoutChg>
        <pc:sldLayoutChg chg="replI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0" sldId="2147483695"/>
            <pc:sldLayoutMk cId="0" sldId="2147483687"/>
          </pc:sldLayoutMkLst>
        </pc:sldLayoutChg>
        <pc:sldLayoutChg chg="replI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0" sldId="2147483695"/>
            <pc:sldLayoutMk cId="0" sldId="2147483688"/>
          </pc:sldLayoutMkLst>
        </pc:sldLayoutChg>
        <pc:sldLayoutChg chg="replI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0" sldId="2147483695"/>
            <pc:sldLayoutMk cId="0" sldId="2147483689"/>
          </pc:sldLayoutMkLst>
        </pc:sldLayoutChg>
        <pc:sldLayoutChg chg="replI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0" sldId="2147483695"/>
            <pc:sldLayoutMk cId="0" sldId="2147483690"/>
          </pc:sldLayoutMkLst>
        </pc:sldLayoutChg>
        <pc:sldLayoutChg chg="replI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0" sldId="2147483695"/>
            <pc:sldLayoutMk cId="0" sldId="2147483691"/>
          </pc:sldLayoutMkLst>
        </pc:sldLayoutChg>
        <pc:sldLayoutChg chg="replI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0" sldId="2147483695"/>
            <pc:sldLayoutMk cId="0" sldId="2147483692"/>
          </pc:sldLayoutMkLst>
        </pc:sldLayoutChg>
        <pc:sldLayoutChg chg="replI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0" sldId="2147483695"/>
            <pc:sldLayoutMk cId="0" sldId="2147483693"/>
          </pc:sldLayoutMkLst>
        </pc:sldLayoutChg>
        <pc:sldLayoutChg chg="replId">
          <pc:chgData name="ALEX MCCOY" userId="S::19394059@students.ltu.edu.au::a9e4b084-49f3-4cbb-b3b5-160965570bd4" providerId="AD" clId="Web-{08613EF1-9BC8-468F-94EE-2620E2675C02}" dt="2022-10-14T01:54:53.597" v="3"/>
          <pc:sldLayoutMkLst>
            <pc:docMk/>
            <pc:sldMasterMk cId="0" sldId="2147483695"/>
            <pc:sldLayoutMk cId="0" sldId="2147483694"/>
          </pc:sldLayoutMkLst>
        </pc:sldLayoutChg>
      </pc:sldMasterChg>
    </pc:docChg>
  </pc:docChgLst>
  <pc:docChgLst>
    <pc:chgData name="ALI MOHAMMED SULAIMAN ALI ALRIYAMI" userId="S::20134820@students.ltu.edu.au::74ac223e-4656-4baa-a15b-93c5041b3fd8" providerId="AD" clId="Web-{45B2B6A4-1D85-4AD4-8B32-A04804A0850D}"/>
    <pc:docChg chg="modSld">
      <pc:chgData name="ALI MOHAMMED SULAIMAN ALI ALRIYAMI" userId="S::20134820@students.ltu.edu.au::74ac223e-4656-4baa-a15b-93c5041b3fd8" providerId="AD" clId="Web-{45B2B6A4-1D85-4AD4-8B32-A04804A0850D}" dt="2022-04-26T17:16:50.738" v="68" actId="20577"/>
      <pc:docMkLst>
        <pc:docMk/>
      </pc:docMkLst>
      <pc:sldChg chg="addSp delSp modSp">
        <pc:chgData name="ALI MOHAMMED SULAIMAN ALI ALRIYAMI" userId="S::20134820@students.ltu.edu.au::74ac223e-4656-4baa-a15b-93c5041b3fd8" providerId="AD" clId="Web-{45B2B6A4-1D85-4AD4-8B32-A04804A0850D}" dt="2022-04-26T16:54:33.669" v="34" actId="1076"/>
        <pc:sldMkLst>
          <pc:docMk/>
          <pc:sldMk cId="2116721167" sldId="257"/>
        </pc:sldMkLst>
        <pc:picChg chg="add del mod">
          <ac:chgData name="ALI MOHAMMED SULAIMAN ALI ALRIYAMI" userId="S::20134820@students.ltu.edu.au::74ac223e-4656-4baa-a15b-93c5041b3fd8" providerId="AD" clId="Web-{45B2B6A4-1D85-4AD4-8B32-A04804A0850D}" dt="2022-04-26T16:52:41.453" v="27"/>
          <ac:picMkLst>
            <pc:docMk/>
            <pc:sldMk cId="2116721167" sldId="257"/>
            <ac:picMk id="3" creationId="{7BE672F0-B121-E3F8-6B44-3F51F8CC6C78}"/>
          </ac:picMkLst>
        </pc:picChg>
        <pc:picChg chg="add mod modCrop">
          <ac:chgData name="ALI MOHAMMED SULAIMAN ALI ALRIYAMI" userId="S::20134820@students.ltu.edu.au::74ac223e-4656-4baa-a15b-93c5041b3fd8" providerId="AD" clId="Web-{45B2B6A4-1D85-4AD4-8B32-A04804A0850D}" dt="2022-04-26T16:54:33.669" v="34" actId="1076"/>
          <ac:picMkLst>
            <pc:docMk/>
            <pc:sldMk cId="2116721167" sldId="257"/>
            <ac:picMk id="4" creationId="{20FB8F22-4B7C-44BB-8605-451F364AE5DB}"/>
          </ac:picMkLst>
        </pc:picChg>
      </pc:sldChg>
      <pc:sldChg chg="addSp delSp modSp">
        <pc:chgData name="ALI MOHAMMED SULAIMAN ALI ALRIYAMI" userId="S::20134820@students.ltu.edu.au::74ac223e-4656-4baa-a15b-93c5041b3fd8" providerId="AD" clId="Web-{45B2B6A4-1D85-4AD4-8B32-A04804A0850D}" dt="2022-04-26T17:16:50.738" v="68" actId="20577"/>
        <pc:sldMkLst>
          <pc:docMk/>
          <pc:sldMk cId="1957801569" sldId="268"/>
        </pc:sldMkLst>
        <pc:spChg chg="del">
          <ac:chgData name="ALI MOHAMMED SULAIMAN ALI ALRIYAMI" userId="S::20134820@students.ltu.edu.au::74ac223e-4656-4baa-a15b-93c5041b3fd8" providerId="AD" clId="Web-{45B2B6A4-1D85-4AD4-8B32-A04804A0850D}" dt="2022-04-26T16:45:30.712" v="0"/>
          <ac:spMkLst>
            <pc:docMk/>
            <pc:sldMk cId="1957801569" sldId="268"/>
            <ac:spMk id="3" creationId="{B76EE108-7FF3-4604-8431-21D119D008C3}"/>
          </ac:spMkLst>
        </pc:spChg>
        <pc:spChg chg="add del mod">
          <ac:chgData name="ALI MOHAMMED SULAIMAN ALI ALRIYAMI" userId="S::20134820@students.ltu.edu.au::74ac223e-4656-4baa-a15b-93c5041b3fd8" providerId="AD" clId="Web-{45B2B6A4-1D85-4AD4-8B32-A04804A0850D}" dt="2022-04-26T16:45:33.634" v="1"/>
          <ac:spMkLst>
            <pc:docMk/>
            <pc:sldMk cId="1957801569" sldId="268"/>
            <ac:spMk id="4" creationId="{4783C3A7-9391-F4B1-06A8-CE8BCAA750CB}"/>
          </ac:spMkLst>
        </pc:spChg>
        <pc:spChg chg="mod">
          <ac:chgData name="ALI MOHAMMED SULAIMAN ALI ALRIYAMI" userId="S::20134820@students.ltu.edu.au::74ac223e-4656-4baa-a15b-93c5041b3fd8" providerId="AD" clId="Web-{45B2B6A4-1D85-4AD4-8B32-A04804A0850D}" dt="2022-04-26T17:16:43.785" v="65" actId="20577"/>
          <ac:spMkLst>
            <pc:docMk/>
            <pc:sldMk cId="1957801569" sldId="268"/>
            <ac:spMk id="6" creationId="{C259445F-C8D0-4F47-B3CD-3078E3631A14}"/>
          </ac:spMkLst>
        </pc:spChg>
        <pc:spChg chg="add mod">
          <ac:chgData name="ALI MOHAMMED SULAIMAN ALI ALRIYAMI" userId="S::20134820@students.ltu.edu.au::74ac223e-4656-4baa-a15b-93c5041b3fd8" providerId="AD" clId="Web-{45B2B6A4-1D85-4AD4-8B32-A04804A0850D}" dt="2022-04-26T17:16:50.738" v="68" actId="20577"/>
          <ac:spMkLst>
            <pc:docMk/>
            <pc:sldMk cId="1957801569" sldId="268"/>
            <ac:spMk id="10" creationId="{7FD107EF-06DD-5D6E-3387-D4E9433032E6}"/>
          </ac:spMkLst>
        </pc:spChg>
        <pc:picChg chg="add del mod">
          <ac:chgData name="ALI MOHAMMED SULAIMAN ALI ALRIYAMI" userId="S::20134820@students.ltu.edu.au::74ac223e-4656-4baa-a15b-93c5041b3fd8" providerId="AD" clId="Web-{45B2B6A4-1D85-4AD4-8B32-A04804A0850D}" dt="2022-04-26T17:15:43.737" v="47"/>
          <ac:picMkLst>
            <pc:docMk/>
            <pc:sldMk cId="1957801569" sldId="268"/>
            <ac:picMk id="5" creationId="{F11E0024-B870-1DE0-8DF3-D07B7F8FD418}"/>
          </ac:picMkLst>
        </pc:picChg>
        <pc:picChg chg="add del mod">
          <ac:chgData name="ALI MOHAMMED SULAIMAN ALI ALRIYAMI" userId="S::20134820@students.ltu.edu.au::74ac223e-4656-4baa-a15b-93c5041b3fd8" providerId="AD" clId="Web-{45B2B6A4-1D85-4AD4-8B32-A04804A0850D}" dt="2022-04-26T17:15:44.971" v="48"/>
          <ac:picMkLst>
            <pc:docMk/>
            <pc:sldMk cId="1957801569" sldId="268"/>
            <ac:picMk id="7" creationId="{C17A14EB-9E46-1155-E3B7-66C380FF48A5}"/>
          </ac:picMkLst>
        </pc:picChg>
        <pc:picChg chg="add del mod">
          <ac:chgData name="ALI MOHAMMED SULAIMAN ALI ALRIYAMI" userId="S::20134820@students.ltu.edu.au::74ac223e-4656-4baa-a15b-93c5041b3fd8" providerId="AD" clId="Web-{45B2B6A4-1D85-4AD4-8B32-A04804A0850D}" dt="2022-04-26T17:15:45.768" v="49"/>
          <ac:picMkLst>
            <pc:docMk/>
            <pc:sldMk cId="1957801569" sldId="268"/>
            <ac:picMk id="8" creationId="{8352C771-C8B6-1E0D-4BF1-25B6557416DE}"/>
          </ac:picMkLst>
        </pc:picChg>
        <pc:picChg chg="add del mod">
          <ac:chgData name="ALI MOHAMMED SULAIMAN ALI ALRIYAMI" userId="S::20134820@students.ltu.edu.au::74ac223e-4656-4baa-a15b-93c5041b3fd8" providerId="AD" clId="Web-{45B2B6A4-1D85-4AD4-8B32-A04804A0850D}" dt="2022-04-26T17:15:46.799" v="50"/>
          <ac:picMkLst>
            <pc:docMk/>
            <pc:sldMk cId="1957801569" sldId="268"/>
            <ac:picMk id="9" creationId="{527D9B30-9100-7475-094F-1BC14BF757A0}"/>
          </ac:picMkLst>
        </pc:picChg>
      </pc:sldChg>
    </pc:docChg>
  </pc:docChgLst>
  <pc:docChgLst>
    <pc:chgData name="DUC HUNG TRAN" userId="S::19863608@students.ltu.edu.au::8c2b4f8b-a366-4458-a0cb-d3876e90f94c" providerId="AD" clId="Web-{A5335C86-9E94-4AAC-9A47-35447E1337EF}"/>
    <pc:docChg chg="modSld sldOrd">
      <pc:chgData name="DUC HUNG TRAN" userId="S::19863608@students.ltu.edu.au::8c2b4f8b-a366-4458-a0cb-d3876e90f94c" providerId="AD" clId="Web-{A5335C86-9E94-4AAC-9A47-35447E1337EF}" dt="2022-05-30T03:28:17.617" v="3" actId="20577"/>
      <pc:docMkLst>
        <pc:docMk/>
      </pc:docMkLst>
      <pc:sldChg chg="modSp">
        <pc:chgData name="DUC HUNG TRAN" userId="S::19863608@students.ltu.edu.au::8c2b4f8b-a366-4458-a0cb-d3876e90f94c" providerId="AD" clId="Web-{A5335C86-9E94-4AAC-9A47-35447E1337EF}" dt="2022-05-30T03:28:17.617" v="3" actId="20577"/>
        <pc:sldMkLst>
          <pc:docMk/>
          <pc:sldMk cId="2477425612" sldId="295"/>
        </pc:sldMkLst>
        <pc:spChg chg="mod">
          <ac:chgData name="DUC HUNG TRAN" userId="S::19863608@students.ltu.edu.au::8c2b4f8b-a366-4458-a0cb-d3876e90f94c" providerId="AD" clId="Web-{A5335C86-9E94-4AAC-9A47-35447E1337EF}" dt="2022-05-30T03:28:17.617" v="3" actId="20577"/>
          <ac:spMkLst>
            <pc:docMk/>
            <pc:sldMk cId="2477425612" sldId="295"/>
            <ac:spMk id="22" creationId="{640BB0B4-A561-FE97-EFE7-59323985D085}"/>
          </ac:spMkLst>
        </pc:spChg>
      </pc:sldChg>
      <pc:sldChg chg="modSp ord">
        <pc:chgData name="DUC HUNG TRAN" userId="S::19863608@students.ltu.edu.au::8c2b4f8b-a366-4458-a0cb-d3876e90f94c" providerId="AD" clId="Web-{A5335C86-9E94-4AAC-9A47-35447E1337EF}" dt="2022-05-30T03:27:40.476" v="2"/>
        <pc:sldMkLst>
          <pc:docMk/>
          <pc:sldMk cId="1373424523" sldId="300"/>
        </pc:sldMkLst>
        <pc:graphicFrameChg chg="mod modGraphic">
          <ac:chgData name="DUC HUNG TRAN" userId="S::19863608@students.ltu.edu.au::8c2b4f8b-a366-4458-a0cb-d3876e90f94c" providerId="AD" clId="Web-{A5335C86-9E94-4AAC-9A47-35447E1337EF}" dt="2022-05-30T03:27:40.476" v="2"/>
          <ac:graphicFrameMkLst>
            <pc:docMk/>
            <pc:sldMk cId="1373424523" sldId="300"/>
            <ac:graphicFrameMk id="8" creationId="{331B39EB-7C15-9933-97DD-CBFB3A9530E9}"/>
          </ac:graphicFrameMkLst>
        </pc:graphicFrameChg>
      </pc:sldChg>
    </pc:docChg>
  </pc:docChgLst>
  <pc:docChgLst>
    <pc:chgData name="ALI MOHAMMED SULAIMAN ALI ALRIYAMI" userId="S::20134820@students.ltu.edu.au::74ac223e-4656-4baa-a15b-93c5041b3fd8" providerId="AD" clId="Web-{DAC62206-B104-4577-8E30-671C5EC2221C}"/>
    <pc:docChg chg="addSld delSld modSld">
      <pc:chgData name="ALI MOHAMMED SULAIMAN ALI ALRIYAMI" userId="S::20134820@students.ltu.edu.au::74ac223e-4656-4baa-a15b-93c5041b3fd8" providerId="AD" clId="Web-{DAC62206-B104-4577-8E30-671C5EC2221C}" dt="2022-05-29T22:32:06.298" v="59"/>
      <pc:docMkLst>
        <pc:docMk/>
      </pc:docMkLst>
      <pc:sldChg chg="modSp new">
        <pc:chgData name="ALI MOHAMMED SULAIMAN ALI ALRIYAMI" userId="S::20134820@students.ltu.edu.au::74ac223e-4656-4baa-a15b-93c5041b3fd8" providerId="AD" clId="Web-{DAC62206-B104-4577-8E30-671C5EC2221C}" dt="2022-05-29T22:25:12.058" v="5" actId="20577"/>
        <pc:sldMkLst>
          <pc:docMk/>
          <pc:sldMk cId="2851148631" sldId="302"/>
        </pc:sldMkLst>
        <pc:spChg chg="mod">
          <ac:chgData name="ALI MOHAMMED SULAIMAN ALI ALRIYAMI" userId="S::20134820@students.ltu.edu.au::74ac223e-4656-4baa-a15b-93c5041b3fd8" providerId="AD" clId="Web-{DAC62206-B104-4577-8E30-671C5EC2221C}" dt="2022-05-29T22:25:12.058" v="5" actId="20577"/>
          <ac:spMkLst>
            <pc:docMk/>
            <pc:sldMk cId="2851148631" sldId="302"/>
            <ac:spMk id="2" creationId="{4F35DDB4-B7B9-952F-2645-92F4F12BC6B5}"/>
          </ac:spMkLst>
        </pc:spChg>
      </pc:sldChg>
      <pc:sldChg chg="add del replId">
        <pc:chgData name="ALI MOHAMMED SULAIMAN ALI ALRIYAMI" userId="S::20134820@students.ltu.edu.au::74ac223e-4656-4baa-a15b-93c5041b3fd8" providerId="AD" clId="Web-{DAC62206-B104-4577-8E30-671C5EC2221C}" dt="2022-05-29T22:32:06.298" v="59"/>
        <pc:sldMkLst>
          <pc:docMk/>
          <pc:sldMk cId="3667374075" sldId="303"/>
        </pc:sldMkLst>
      </pc:sldChg>
      <pc:sldChg chg="modSp add">
        <pc:chgData name="ALI MOHAMMED SULAIMAN ALI ALRIYAMI" userId="S::20134820@students.ltu.edu.au::74ac223e-4656-4baa-a15b-93c5041b3fd8" providerId="AD" clId="Web-{DAC62206-B104-4577-8E30-671C5EC2221C}" dt="2022-05-29T22:30:12.328" v="43" actId="20577"/>
        <pc:sldMkLst>
          <pc:docMk/>
          <pc:sldMk cId="2293389385" sldId="304"/>
        </pc:sldMkLst>
        <pc:spChg chg="mod">
          <ac:chgData name="ALI MOHAMMED SULAIMAN ALI ALRIYAMI" userId="S::20134820@students.ltu.edu.au::74ac223e-4656-4baa-a15b-93c5041b3fd8" providerId="AD" clId="Web-{DAC62206-B104-4577-8E30-671C5EC2221C}" dt="2022-05-29T22:30:09.250" v="42" actId="20577"/>
          <ac:spMkLst>
            <pc:docMk/>
            <pc:sldMk cId="2293389385" sldId="304"/>
            <ac:spMk id="2" creationId="{A068B988-02E7-6B6F-74B2-C86091107620}"/>
          </ac:spMkLst>
        </pc:spChg>
        <pc:graphicFrameChg chg="modGraphic">
          <ac:chgData name="ALI MOHAMMED SULAIMAN ALI ALRIYAMI" userId="S::20134820@students.ltu.edu.au::74ac223e-4656-4baa-a15b-93c5041b3fd8" providerId="AD" clId="Web-{DAC62206-B104-4577-8E30-671C5EC2221C}" dt="2022-05-29T22:30:12.328" v="43" actId="20577"/>
          <ac:graphicFrameMkLst>
            <pc:docMk/>
            <pc:sldMk cId="2293389385" sldId="304"/>
            <ac:graphicFrameMk id="54" creationId="{E66AF212-58AB-4CD2-1813-662176E0AE8C}"/>
          </ac:graphicFrameMkLst>
        </pc:graphicFrameChg>
      </pc:sldChg>
      <pc:sldChg chg="modSp add">
        <pc:chgData name="ALI MOHAMMED SULAIMAN ALI ALRIYAMI" userId="S::20134820@students.ltu.edu.au::74ac223e-4656-4baa-a15b-93c5041b3fd8" providerId="AD" clId="Web-{DAC62206-B104-4577-8E30-671C5EC2221C}" dt="2022-05-29T22:30:44.281" v="46" actId="20577"/>
        <pc:sldMkLst>
          <pc:docMk/>
          <pc:sldMk cId="2889306500" sldId="305"/>
        </pc:sldMkLst>
        <pc:spChg chg="mod">
          <ac:chgData name="ALI MOHAMMED SULAIMAN ALI ALRIYAMI" userId="S::20134820@students.ltu.edu.au::74ac223e-4656-4baa-a15b-93c5041b3fd8" providerId="AD" clId="Web-{DAC62206-B104-4577-8E30-671C5EC2221C}" dt="2022-05-29T22:30:44.281" v="46" actId="20577"/>
          <ac:spMkLst>
            <pc:docMk/>
            <pc:sldMk cId="2889306500" sldId="305"/>
            <ac:spMk id="2" creationId="{13BB2365-84BE-7DDD-AC18-B62D9A272C45}"/>
          </ac:spMkLst>
        </pc:spChg>
      </pc:sldChg>
      <pc:sldChg chg="modSp add">
        <pc:chgData name="ALI MOHAMMED SULAIMAN ALI ALRIYAMI" userId="S::20134820@students.ltu.edu.au::74ac223e-4656-4baa-a15b-93c5041b3fd8" providerId="AD" clId="Web-{DAC62206-B104-4577-8E30-671C5EC2221C}" dt="2022-05-29T22:31:21.376" v="49" actId="20577"/>
        <pc:sldMkLst>
          <pc:docMk/>
          <pc:sldMk cId="705838480" sldId="306"/>
        </pc:sldMkLst>
        <pc:spChg chg="mod">
          <ac:chgData name="ALI MOHAMMED SULAIMAN ALI ALRIYAMI" userId="S::20134820@students.ltu.edu.au::74ac223e-4656-4baa-a15b-93c5041b3fd8" providerId="AD" clId="Web-{DAC62206-B104-4577-8E30-671C5EC2221C}" dt="2022-05-29T22:31:21.376" v="49" actId="20577"/>
          <ac:spMkLst>
            <pc:docMk/>
            <pc:sldMk cId="705838480" sldId="306"/>
            <ac:spMk id="2" creationId="{E9DD303A-4585-8168-0B2C-AA044DDF29B9}"/>
          </ac:spMkLst>
        </pc:spChg>
        <pc:graphicFrameChg chg="modGraphic">
          <ac:chgData name="ALI MOHAMMED SULAIMAN ALI ALRIYAMI" userId="S::20134820@students.ltu.edu.au::74ac223e-4656-4baa-a15b-93c5041b3fd8" providerId="AD" clId="Web-{DAC62206-B104-4577-8E30-671C5EC2221C}" dt="2022-05-29T22:31:10.657" v="48" actId="20577"/>
          <ac:graphicFrameMkLst>
            <pc:docMk/>
            <pc:sldMk cId="705838480" sldId="306"/>
            <ac:graphicFrameMk id="6" creationId="{8D6BE111-39C6-6BC3-8BCF-1E233FCA8D52}"/>
          </ac:graphicFrameMkLst>
        </pc:graphicFrameChg>
      </pc:sldChg>
      <pc:sldChg chg="addSp delSp modSp add">
        <pc:chgData name="ALI MOHAMMED SULAIMAN ALI ALRIYAMI" userId="S::20134820@students.ltu.edu.au::74ac223e-4656-4baa-a15b-93c5041b3fd8" providerId="AD" clId="Web-{DAC62206-B104-4577-8E30-671C5EC2221C}" dt="2022-05-29T22:31:28.126" v="51" actId="20577"/>
        <pc:sldMkLst>
          <pc:docMk/>
          <pc:sldMk cId="2364034504" sldId="307"/>
        </pc:sldMkLst>
        <pc:spChg chg="mod">
          <ac:chgData name="ALI MOHAMMED SULAIMAN ALI ALRIYAMI" userId="S::20134820@students.ltu.edu.au::74ac223e-4656-4baa-a15b-93c5041b3fd8" providerId="AD" clId="Web-{DAC62206-B104-4577-8E30-671C5EC2221C}" dt="2022-05-29T22:31:28.126" v="51" actId="20577"/>
          <ac:spMkLst>
            <pc:docMk/>
            <pc:sldMk cId="2364034504" sldId="307"/>
            <ac:spMk id="2" creationId="{EF0E372B-9F17-7640-FB59-98D0D357E26D}"/>
          </ac:spMkLst>
        </pc:spChg>
        <pc:spChg chg="add del">
          <ac:chgData name="ALI MOHAMMED SULAIMAN ALI ALRIYAMI" userId="S::20134820@students.ltu.edu.au::74ac223e-4656-4baa-a15b-93c5041b3fd8" providerId="AD" clId="Web-{DAC62206-B104-4577-8E30-671C5EC2221C}" dt="2022-05-29T22:28:06.342" v="15"/>
          <ac:spMkLst>
            <pc:docMk/>
            <pc:sldMk cId="2364034504" sldId="307"/>
            <ac:spMk id="9" creationId="{2D47D02F-2795-A134-3129-DDFAC73CEDF0}"/>
          </ac:spMkLst>
        </pc:spChg>
        <pc:spChg chg="add">
          <ac:chgData name="ALI MOHAMMED SULAIMAN ALI ALRIYAMI" userId="S::20134820@students.ltu.edu.au::74ac223e-4656-4baa-a15b-93c5041b3fd8" providerId="AD" clId="Web-{DAC62206-B104-4577-8E30-671C5EC2221C}" dt="2022-05-29T22:27:33.435" v="12"/>
          <ac:spMkLst>
            <pc:docMk/>
            <pc:sldMk cId="2364034504" sldId="307"/>
            <ac:spMk id="10" creationId="{D12DDE76-C203-4047-9998-63900085B5E8}"/>
          </ac:spMkLst>
        </pc:spChg>
        <pc:spChg chg="add del">
          <ac:chgData name="ALI MOHAMMED SULAIMAN ALI ALRIYAMI" userId="S::20134820@students.ltu.edu.au::74ac223e-4656-4baa-a15b-93c5041b3fd8" providerId="AD" clId="Web-{DAC62206-B104-4577-8E30-671C5EC2221C}" dt="2022-05-29T22:28:06.342" v="15"/>
          <ac:spMkLst>
            <pc:docMk/>
            <pc:sldMk cId="2364034504" sldId="307"/>
            <ac:spMk id="12" creationId="{33CD251C-A887-4D2F-925B-FC097198538B}"/>
          </ac:spMkLst>
        </pc:spChg>
        <pc:spChg chg="add del">
          <ac:chgData name="ALI MOHAMMED SULAIMAN ALI ALRIYAMI" userId="S::20134820@students.ltu.edu.au::74ac223e-4656-4baa-a15b-93c5041b3fd8" providerId="AD" clId="Web-{DAC62206-B104-4577-8E30-671C5EC2221C}" dt="2022-05-29T22:28:06.342" v="15"/>
          <ac:spMkLst>
            <pc:docMk/>
            <pc:sldMk cId="2364034504" sldId="307"/>
            <ac:spMk id="14" creationId="{B19D093C-27FB-4032-B282-42C4563F257C}"/>
          </ac:spMkLst>
        </pc:spChg>
        <pc:spChg chg="add del">
          <ac:chgData name="ALI MOHAMMED SULAIMAN ALI ALRIYAMI" userId="S::20134820@students.ltu.edu.au::74ac223e-4656-4baa-a15b-93c5041b3fd8" providerId="AD" clId="Web-{DAC62206-B104-4577-8E30-671C5EC2221C}" dt="2022-05-29T22:28:12.170" v="17"/>
          <ac:spMkLst>
            <pc:docMk/>
            <pc:sldMk cId="2364034504" sldId="307"/>
            <ac:spMk id="20" creationId="{D12DDE76-C203-4047-9998-63900085B5E8}"/>
          </ac:spMkLst>
        </pc:spChg>
        <pc:spChg chg="add del">
          <ac:chgData name="ALI MOHAMMED SULAIMAN ALI ALRIYAMI" userId="S::20134820@students.ltu.edu.au::74ac223e-4656-4baa-a15b-93c5041b3fd8" providerId="AD" clId="Web-{DAC62206-B104-4577-8E30-671C5EC2221C}" dt="2022-05-29T22:28:14.951" v="19"/>
          <ac:spMkLst>
            <pc:docMk/>
            <pc:sldMk cId="2364034504" sldId="307"/>
            <ac:spMk id="22" creationId="{D4771268-CB57-404A-9271-370EB28F6090}"/>
          </ac:spMkLst>
        </pc:spChg>
        <pc:spChg chg="add">
          <ac:chgData name="ALI MOHAMMED SULAIMAN ALI ALRIYAMI" userId="S::20134820@students.ltu.edu.au::74ac223e-4656-4baa-a15b-93c5041b3fd8" providerId="AD" clId="Web-{DAC62206-B104-4577-8E30-671C5EC2221C}" dt="2022-05-29T22:28:14.951" v="20"/>
          <ac:spMkLst>
            <pc:docMk/>
            <pc:sldMk cId="2364034504" sldId="307"/>
            <ac:spMk id="24" creationId="{D12DDE76-C203-4047-9998-63900085B5E8}"/>
          </ac:spMkLst>
        </pc:spChg>
        <pc:grpChg chg="add del">
          <ac:chgData name="ALI MOHAMMED SULAIMAN ALI ALRIYAMI" userId="S::20134820@students.ltu.edu.au::74ac223e-4656-4baa-a15b-93c5041b3fd8" providerId="AD" clId="Web-{DAC62206-B104-4577-8E30-671C5EC2221C}" dt="2022-05-29T22:28:06.342" v="15"/>
          <ac:grpSpMkLst>
            <pc:docMk/>
            <pc:sldMk cId="2364034504" sldId="307"/>
            <ac:grpSpMk id="16" creationId="{35EE815E-1BD3-4777-B652-6D98825BF66B}"/>
          </ac:grpSpMkLst>
        </pc:grpChg>
        <pc:picChg chg="mod">
          <ac:chgData name="ALI MOHAMMED SULAIMAN ALI ALRIYAMI" userId="S::20134820@students.ltu.edu.au::74ac223e-4656-4baa-a15b-93c5041b3fd8" providerId="AD" clId="Web-{DAC62206-B104-4577-8E30-671C5EC2221C}" dt="2022-05-29T22:28:14.951" v="20"/>
          <ac:picMkLst>
            <pc:docMk/>
            <pc:sldMk cId="2364034504" sldId="307"/>
            <ac:picMk id="5" creationId="{4DA5BD87-8665-FDA6-C19D-862D4CB6DFF5}"/>
          </ac:picMkLst>
        </pc:picChg>
      </pc:sldChg>
      <pc:sldChg chg="modSp add">
        <pc:chgData name="ALI MOHAMMED SULAIMAN ALI ALRIYAMI" userId="S::20134820@students.ltu.edu.au::74ac223e-4656-4baa-a15b-93c5041b3fd8" providerId="AD" clId="Web-{DAC62206-B104-4577-8E30-671C5EC2221C}" dt="2022-05-29T22:31:53.439" v="58" actId="20577"/>
        <pc:sldMkLst>
          <pc:docMk/>
          <pc:sldMk cId="504105096" sldId="308"/>
        </pc:sldMkLst>
        <pc:spChg chg="mod">
          <ac:chgData name="ALI MOHAMMED SULAIMAN ALI ALRIYAMI" userId="S::20134820@students.ltu.edu.au::74ac223e-4656-4baa-a15b-93c5041b3fd8" providerId="AD" clId="Web-{DAC62206-B104-4577-8E30-671C5EC2221C}" dt="2022-05-29T22:31:53.439" v="58" actId="20577"/>
          <ac:spMkLst>
            <pc:docMk/>
            <pc:sldMk cId="504105096" sldId="308"/>
            <ac:spMk id="2" creationId="{6BA13E66-FFC8-DB3E-1C55-CCA2203FFD16}"/>
          </ac:spMkLst>
        </pc:spChg>
      </pc:sldChg>
    </pc:docChg>
  </pc:docChgLst>
  <pc:docChgLst>
    <pc:chgData name="ALEX MCCOY" userId="S::19394059@students.ltu.edu.au::a9e4b084-49f3-4cbb-b3b5-160965570bd4" providerId="AD" clId="Web-{D731C028-6322-47A7-AF7C-80AACB9A6706}"/>
    <pc:docChg chg="modSld">
      <pc:chgData name="ALEX MCCOY" userId="S::19394059@students.ltu.edu.au::a9e4b084-49f3-4cbb-b3b5-160965570bd4" providerId="AD" clId="Web-{D731C028-6322-47A7-AF7C-80AACB9A6706}" dt="2022-04-25T05:03:53.418" v="20" actId="20577"/>
      <pc:docMkLst>
        <pc:docMk/>
      </pc:docMkLst>
      <pc:sldChg chg="modSp">
        <pc:chgData name="ALEX MCCOY" userId="S::19394059@students.ltu.edu.au::a9e4b084-49f3-4cbb-b3b5-160965570bd4" providerId="AD" clId="Web-{D731C028-6322-47A7-AF7C-80AACB9A6706}" dt="2022-04-25T05:03:03.026" v="11" actId="20577"/>
        <pc:sldMkLst>
          <pc:docMk/>
          <pc:sldMk cId="3786732105" sldId="265"/>
        </pc:sldMkLst>
        <pc:spChg chg="mod">
          <ac:chgData name="ALEX MCCOY" userId="S::19394059@students.ltu.edu.au::a9e4b084-49f3-4cbb-b3b5-160965570bd4" providerId="AD" clId="Web-{D731C028-6322-47A7-AF7C-80AACB9A6706}" dt="2022-04-25T05:03:03.026" v="11" actId="20577"/>
          <ac:spMkLst>
            <pc:docMk/>
            <pc:sldMk cId="3786732105" sldId="265"/>
            <ac:spMk id="3" creationId="{500CCE8C-8D5A-4405-95E8-A91C066DDD75}"/>
          </ac:spMkLst>
        </pc:spChg>
      </pc:sldChg>
      <pc:sldChg chg="modSp">
        <pc:chgData name="ALEX MCCOY" userId="S::19394059@students.ltu.edu.au::a9e4b084-49f3-4cbb-b3b5-160965570bd4" providerId="AD" clId="Web-{D731C028-6322-47A7-AF7C-80AACB9A6706}" dt="2022-04-25T05:03:53.418" v="20" actId="20577"/>
        <pc:sldMkLst>
          <pc:docMk/>
          <pc:sldMk cId="3985983255" sldId="266"/>
        </pc:sldMkLst>
        <pc:spChg chg="mod">
          <ac:chgData name="ALEX MCCOY" userId="S::19394059@students.ltu.edu.au::a9e4b084-49f3-4cbb-b3b5-160965570bd4" providerId="AD" clId="Web-{D731C028-6322-47A7-AF7C-80AACB9A6706}" dt="2022-04-25T05:03:53.418" v="20" actId="20577"/>
          <ac:spMkLst>
            <pc:docMk/>
            <pc:sldMk cId="3985983255" sldId="266"/>
            <ac:spMk id="3" creationId="{B76EE108-7FF3-4604-8431-21D119D008C3}"/>
          </ac:spMkLst>
        </pc:spChg>
      </pc:sldChg>
      <pc:sldChg chg="modSp">
        <pc:chgData name="ALEX MCCOY" userId="S::19394059@students.ltu.edu.au::a9e4b084-49f3-4cbb-b3b5-160965570bd4" providerId="AD" clId="Web-{D731C028-6322-47A7-AF7C-80AACB9A6706}" dt="2022-04-25T05:02:38.787" v="5" actId="20577"/>
        <pc:sldMkLst>
          <pc:docMk/>
          <pc:sldMk cId="2458516676" sldId="272"/>
        </pc:sldMkLst>
        <pc:spChg chg="mod">
          <ac:chgData name="ALEX MCCOY" userId="S::19394059@students.ltu.edu.au::a9e4b084-49f3-4cbb-b3b5-160965570bd4" providerId="AD" clId="Web-{D731C028-6322-47A7-AF7C-80AACB9A6706}" dt="2022-04-25T05:02:38.787" v="5" actId="20577"/>
          <ac:spMkLst>
            <pc:docMk/>
            <pc:sldMk cId="2458516676" sldId="272"/>
            <ac:spMk id="3" creationId="{C8AD2466-7323-447F-9E92-706E216DB1CF}"/>
          </ac:spMkLst>
        </pc:spChg>
      </pc:sldChg>
      <pc:sldChg chg="modSp">
        <pc:chgData name="ALEX MCCOY" userId="S::19394059@students.ltu.edu.au::a9e4b084-49f3-4cbb-b3b5-160965570bd4" providerId="AD" clId="Web-{D731C028-6322-47A7-AF7C-80AACB9A6706}" dt="2022-04-25T05:03:08.479" v="18" actId="20577"/>
        <pc:sldMkLst>
          <pc:docMk/>
          <pc:sldMk cId="427799003" sldId="278"/>
        </pc:sldMkLst>
        <pc:spChg chg="mod">
          <ac:chgData name="ALEX MCCOY" userId="S::19394059@students.ltu.edu.au::a9e4b084-49f3-4cbb-b3b5-160965570bd4" providerId="AD" clId="Web-{D731C028-6322-47A7-AF7C-80AACB9A6706}" dt="2022-04-25T05:03:08.479" v="18" actId="20577"/>
          <ac:spMkLst>
            <pc:docMk/>
            <pc:sldMk cId="427799003" sldId="278"/>
            <ac:spMk id="3" creationId="{500CCE8C-8D5A-4405-95E8-A91C066DDD75}"/>
          </ac:spMkLst>
        </pc:spChg>
      </pc:sldChg>
    </pc:docChg>
  </pc:docChgLst>
  <pc:docChgLst>
    <pc:chgData name="DUC HUNG TRAN" userId="S::19863608@students.ltu.edu.au::8c2b4f8b-a366-4458-a0cb-d3876e90f94c" providerId="AD" clId="Web-{55796704-62E4-42B6-99EF-F4DFED8E46EF}"/>
    <pc:docChg chg="addSld sldOrd">
      <pc:chgData name="DUC HUNG TRAN" userId="S::19863608@students.ltu.edu.au::8c2b4f8b-a366-4458-a0cb-d3876e90f94c" providerId="AD" clId="Web-{55796704-62E4-42B6-99EF-F4DFED8E46EF}" dt="2022-04-28T00:05:58.458" v="6"/>
      <pc:docMkLst>
        <pc:docMk/>
      </pc:docMkLst>
      <pc:sldChg chg="add ord">
        <pc:chgData name="DUC HUNG TRAN" userId="S::19863608@students.ltu.edu.au::8c2b4f8b-a366-4458-a0cb-d3876e90f94c" providerId="AD" clId="Web-{55796704-62E4-42B6-99EF-F4DFED8E46EF}" dt="2022-04-28T00:05:58.458" v="6"/>
        <pc:sldMkLst>
          <pc:docMk/>
          <pc:sldMk cId="2296456826" sldId="285"/>
        </pc:sldMkLst>
      </pc:sldChg>
    </pc:docChg>
  </pc:docChgLst>
  <pc:docChgLst>
    <pc:chgData name="DUC HUNG TRAN" userId="S::19863608@students.ltu.edu.au::8c2b4f8b-a366-4458-a0cb-d3876e90f94c" providerId="AD" clId="Web-{98B1F520-0F68-43E4-88CE-89AD7F7A65F7}"/>
    <pc:docChg chg="addSld delSld modSld">
      <pc:chgData name="DUC HUNG TRAN" userId="S::19863608@students.ltu.edu.au::8c2b4f8b-a366-4458-a0cb-d3876e90f94c" providerId="AD" clId="Web-{98B1F520-0F68-43E4-88CE-89AD7F7A65F7}" dt="2022-04-26T05:06:13.018" v="11"/>
      <pc:docMkLst>
        <pc:docMk/>
      </pc:docMkLst>
      <pc:sldChg chg="addSp modSp">
        <pc:chgData name="DUC HUNG TRAN" userId="S::19863608@students.ltu.edu.au::8c2b4f8b-a366-4458-a0cb-d3876e90f94c" providerId="AD" clId="Web-{98B1F520-0F68-43E4-88CE-89AD7F7A65F7}" dt="2022-04-26T05:05:10.563" v="1"/>
        <pc:sldMkLst>
          <pc:docMk/>
          <pc:sldMk cId="109857222" sldId="256"/>
        </pc:sldMkLst>
        <pc:spChg chg="add mod">
          <ac:chgData name="DUC HUNG TRAN" userId="S::19863608@students.ltu.edu.au::8c2b4f8b-a366-4458-a0cb-d3876e90f94c" providerId="AD" clId="Web-{98B1F520-0F68-43E4-88CE-89AD7F7A65F7}" dt="2022-04-26T05:05:10.563" v="1"/>
          <ac:spMkLst>
            <pc:docMk/>
            <pc:sldMk cId="109857222" sldId="256"/>
            <ac:spMk id="3" creationId="{349478B3-40E6-2A6D-CC95-C3F3A5A7DC5A}"/>
          </ac:spMkLst>
        </pc:spChg>
      </pc:sldChg>
      <pc:sldChg chg="addSp modSp new del">
        <pc:chgData name="DUC HUNG TRAN" userId="S::19863608@students.ltu.edu.au::8c2b4f8b-a366-4458-a0cb-d3876e90f94c" providerId="AD" clId="Web-{98B1F520-0F68-43E4-88CE-89AD7F7A65F7}" dt="2022-04-26T05:05:48.002" v="7"/>
        <pc:sldMkLst>
          <pc:docMk/>
          <pc:sldMk cId="1009913361" sldId="280"/>
        </pc:sldMkLst>
        <pc:spChg chg="add mod">
          <ac:chgData name="DUC HUNG TRAN" userId="S::19863608@students.ltu.edu.au::8c2b4f8b-a366-4458-a0cb-d3876e90f94c" providerId="AD" clId="Web-{98B1F520-0F68-43E4-88CE-89AD7F7A65F7}" dt="2022-04-26T05:05:34.986" v="4"/>
          <ac:spMkLst>
            <pc:docMk/>
            <pc:sldMk cId="1009913361" sldId="280"/>
            <ac:spMk id="4" creationId="{D062ABC1-1365-36C7-5162-36A1F2D98208}"/>
          </ac:spMkLst>
        </pc:spChg>
        <pc:spChg chg="add mod">
          <ac:chgData name="DUC HUNG TRAN" userId="S::19863608@students.ltu.edu.au::8c2b4f8b-a366-4458-a0cb-d3876e90f94c" providerId="AD" clId="Web-{98B1F520-0F68-43E4-88CE-89AD7F7A65F7}" dt="2022-04-26T05:05:41.939" v="6"/>
          <ac:spMkLst>
            <pc:docMk/>
            <pc:sldMk cId="1009913361" sldId="280"/>
            <ac:spMk id="5" creationId="{E4555404-13FC-0DEF-7020-B2B0B3EBED39}"/>
          </ac:spMkLst>
        </pc:spChg>
      </pc:sldChg>
      <pc:sldChg chg="new del">
        <pc:chgData name="DUC HUNG TRAN" userId="S::19863608@students.ltu.edu.au::8c2b4f8b-a366-4458-a0cb-d3876e90f94c" providerId="AD" clId="Web-{98B1F520-0F68-43E4-88CE-89AD7F7A65F7}" dt="2022-04-26T05:06:13.018" v="11"/>
        <pc:sldMkLst>
          <pc:docMk/>
          <pc:sldMk cId="4025603489" sldId="280"/>
        </pc:sldMkLst>
      </pc:sldChg>
      <pc:sldChg chg="add del">
        <pc:chgData name="DUC HUNG TRAN" userId="S::19863608@students.ltu.edu.au::8c2b4f8b-a366-4458-a0cb-d3876e90f94c" providerId="AD" clId="Web-{98B1F520-0F68-43E4-88CE-89AD7F7A65F7}" dt="2022-04-26T05:06:11.065" v="10"/>
        <pc:sldMkLst>
          <pc:docMk/>
          <pc:sldMk cId="426165315" sldId="281"/>
        </pc:sldMkLst>
      </pc:sldChg>
    </pc:docChg>
  </pc:docChgLst>
  <pc:docChgLst>
    <pc:chgData name="DUC HUNG TRAN" userId="S::19863608@students.ltu.edu.au::8c2b4f8b-a366-4458-a0cb-d3876e90f94c" providerId="AD" clId="Web-{1257110C-53D6-4C2A-A313-AF38EB821456}"/>
    <pc:docChg chg="modSld">
      <pc:chgData name="DUC HUNG TRAN" userId="S::19863608@students.ltu.edu.au::8c2b4f8b-a366-4458-a0cb-d3876e90f94c" providerId="AD" clId="Web-{1257110C-53D6-4C2A-A313-AF38EB821456}" dt="2022-04-24T01:49:27.824" v="2" actId="14100"/>
      <pc:docMkLst>
        <pc:docMk/>
      </pc:docMkLst>
      <pc:sldChg chg="addSp modSp">
        <pc:chgData name="DUC HUNG TRAN" userId="S::19863608@students.ltu.edu.au::8c2b4f8b-a366-4458-a0cb-d3876e90f94c" providerId="AD" clId="Web-{1257110C-53D6-4C2A-A313-AF38EB821456}" dt="2022-04-24T01:49:27.824" v="2" actId="14100"/>
        <pc:sldMkLst>
          <pc:docMk/>
          <pc:sldMk cId="2116721167" sldId="257"/>
        </pc:sldMkLst>
        <pc:picChg chg="add mod">
          <ac:chgData name="DUC HUNG TRAN" userId="S::19863608@students.ltu.edu.au::8c2b4f8b-a366-4458-a0cb-d3876e90f94c" providerId="AD" clId="Web-{1257110C-53D6-4C2A-A313-AF38EB821456}" dt="2022-04-24T01:49:27.824" v="2" actId="14100"/>
          <ac:picMkLst>
            <pc:docMk/>
            <pc:sldMk cId="2116721167" sldId="257"/>
            <ac:picMk id="3" creationId="{B2FDAE85-0F59-4C33-EEAE-0400D674F40D}"/>
          </ac:picMkLst>
        </pc:picChg>
      </pc:sldChg>
    </pc:docChg>
  </pc:docChgLst>
  <pc:docChgLst>
    <pc:chgData name="JAMES WORCESTER" userId="S::20767086@students.ltu.edu.au::cadb40f9-a60d-4670-8955-bf48c30f1d81" providerId="AD" clId="Web-{427CD340-940B-498C-9972-FBFAECA16845}"/>
    <pc:docChg chg="sldOrd">
      <pc:chgData name="JAMES WORCESTER" userId="S::20767086@students.ltu.edu.au::cadb40f9-a60d-4670-8955-bf48c30f1d81" providerId="AD" clId="Web-{427CD340-940B-498C-9972-FBFAECA16845}" dt="2022-08-20T09:53:16.316" v="0"/>
      <pc:docMkLst>
        <pc:docMk/>
      </pc:docMkLst>
      <pc:sldChg chg="ord">
        <pc:chgData name="JAMES WORCESTER" userId="S::20767086@students.ltu.edu.au::cadb40f9-a60d-4670-8955-bf48c30f1d81" providerId="AD" clId="Web-{427CD340-940B-498C-9972-FBFAECA16845}" dt="2022-08-20T09:53:16.316" v="0"/>
        <pc:sldMkLst>
          <pc:docMk/>
          <pc:sldMk cId="109857222" sldId="256"/>
        </pc:sldMkLst>
      </pc:sldChg>
    </pc:docChg>
  </pc:docChgLst>
  <pc:docChgLst>
    <pc:chgData name="ALEX MCCOY" userId="S::19394059@students.ltu.edu.au::a9e4b084-49f3-4cbb-b3b5-160965570bd4" providerId="AD" clId="Web-{25BFB4B3-E9DE-4AB8-B923-24DA62CB6BD8}"/>
    <pc:docChg chg="modSld">
      <pc:chgData name="ALEX MCCOY" userId="S::19394059@students.ltu.edu.au::a9e4b084-49f3-4cbb-b3b5-160965570bd4" providerId="AD" clId="Web-{25BFB4B3-E9DE-4AB8-B923-24DA62CB6BD8}" dt="2022-04-27T23:53:28.539" v="16" actId="1076"/>
      <pc:docMkLst>
        <pc:docMk/>
      </pc:docMkLst>
      <pc:sldChg chg="addSp delSp modSp">
        <pc:chgData name="ALEX MCCOY" userId="S::19394059@students.ltu.edu.au::a9e4b084-49f3-4cbb-b3b5-160965570bd4" providerId="AD" clId="Web-{25BFB4B3-E9DE-4AB8-B923-24DA62CB6BD8}" dt="2022-04-27T23:52:38.194" v="14" actId="1076"/>
        <pc:sldMkLst>
          <pc:docMk/>
          <pc:sldMk cId="2116721167" sldId="257"/>
        </pc:sldMkLst>
        <pc:picChg chg="add del mod">
          <ac:chgData name="ALEX MCCOY" userId="S::19394059@students.ltu.edu.au::a9e4b084-49f3-4cbb-b3b5-160965570bd4" providerId="AD" clId="Web-{25BFB4B3-E9DE-4AB8-B923-24DA62CB6BD8}" dt="2022-04-27T23:51:39.005" v="6"/>
          <ac:picMkLst>
            <pc:docMk/>
            <pc:sldMk cId="2116721167" sldId="257"/>
            <ac:picMk id="3" creationId="{3929B6E3-A01A-C68A-A756-AC7491844362}"/>
          </ac:picMkLst>
        </pc:picChg>
        <pc:picChg chg="add mod">
          <ac:chgData name="ALEX MCCOY" userId="S::19394059@students.ltu.edu.au::a9e4b084-49f3-4cbb-b3b5-160965570bd4" providerId="AD" clId="Web-{25BFB4B3-E9DE-4AB8-B923-24DA62CB6BD8}" dt="2022-04-27T23:52:38.194" v="14" actId="1076"/>
          <ac:picMkLst>
            <pc:docMk/>
            <pc:sldMk cId="2116721167" sldId="257"/>
            <ac:picMk id="5" creationId="{8EEB679D-9840-9434-7E0A-CC251A961464}"/>
          </ac:picMkLst>
        </pc:picChg>
      </pc:sldChg>
      <pc:sldChg chg="modSp">
        <pc:chgData name="ALEX MCCOY" userId="S::19394059@students.ltu.edu.au::a9e4b084-49f3-4cbb-b3b5-160965570bd4" providerId="AD" clId="Web-{25BFB4B3-E9DE-4AB8-B923-24DA62CB6BD8}" dt="2022-04-27T23:53:28.539" v="16" actId="1076"/>
        <pc:sldMkLst>
          <pc:docMk/>
          <pc:sldMk cId="427799003" sldId="278"/>
        </pc:sldMkLst>
        <pc:picChg chg="mod">
          <ac:chgData name="ALEX MCCOY" userId="S::19394059@students.ltu.edu.au::a9e4b084-49f3-4cbb-b3b5-160965570bd4" providerId="AD" clId="Web-{25BFB4B3-E9DE-4AB8-B923-24DA62CB6BD8}" dt="2022-04-27T23:53:28.539" v="16" actId="1076"/>
          <ac:picMkLst>
            <pc:docMk/>
            <pc:sldMk cId="427799003" sldId="278"/>
            <ac:picMk id="2" creationId="{5C097FE5-7012-D506-DF2D-3D78B00ABEFA}"/>
          </ac:picMkLst>
        </pc:picChg>
      </pc:sldChg>
    </pc:docChg>
  </pc:docChgLst>
  <pc:docChgLst>
    <pc:chgData name="JAMES WORCESTER" userId="S::20767086@students.ltu.edu.au::cadb40f9-a60d-4670-8955-bf48c30f1d81" providerId="AD" clId="Web-{3011F310-93AC-442E-AB13-BF00F452DD15}"/>
    <pc:docChg chg="addSld modSld">
      <pc:chgData name="JAMES WORCESTER" userId="S::20767086@students.ltu.edu.au::cadb40f9-a60d-4670-8955-bf48c30f1d81" providerId="AD" clId="Web-{3011F310-93AC-442E-AB13-BF00F452DD15}" dt="2022-04-22T06:32:38.823" v="6" actId="20577"/>
      <pc:docMkLst>
        <pc:docMk/>
      </pc:docMkLst>
      <pc:sldChg chg="modSp new">
        <pc:chgData name="JAMES WORCESTER" userId="S::20767086@students.ltu.edu.au::cadb40f9-a60d-4670-8955-bf48c30f1d81" providerId="AD" clId="Web-{3011F310-93AC-442E-AB13-BF00F452DD15}" dt="2022-04-22T06:32:38.823" v="6" actId="20577"/>
        <pc:sldMkLst>
          <pc:docMk/>
          <pc:sldMk cId="3864306171" sldId="274"/>
        </pc:sldMkLst>
        <pc:spChg chg="mod">
          <ac:chgData name="JAMES WORCESTER" userId="S::20767086@students.ltu.edu.au::cadb40f9-a60d-4670-8955-bf48c30f1d81" providerId="AD" clId="Web-{3011F310-93AC-442E-AB13-BF00F452DD15}" dt="2022-04-22T06:32:32.979" v="2" actId="20577"/>
          <ac:spMkLst>
            <pc:docMk/>
            <pc:sldMk cId="3864306171" sldId="274"/>
            <ac:spMk id="2" creationId="{3D183780-8C96-21DF-4CEC-96F1A2BD6B44}"/>
          </ac:spMkLst>
        </pc:spChg>
        <pc:spChg chg="mod">
          <ac:chgData name="JAMES WORCESTER" userId="S::20767086@students.ltu.edu.au::cadb40f9-a60d-4670-8955-bf48c30f1d81" providerId="AD" clId="Web-{3011F310-93AC-442E-AB13-BF00F452DD15}" dt="2022-04-22T06:32:38.823" v="6" actId="20577"/>
          <ac:spMkLst>
            <pc:docMk/>
            <pc:sldMk cId="3864306171" sldId="274"/>
            <ac:spMk id="3" creationId="{9A22174D-296A-6E50-A0DB-7F8D64E82AEB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sv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svg"/><Relationship Id="rId4" Type="http://schemas.openxmlformats.org/officeDocument/2006/relationships/image" Target="../media/image95.sv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sv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svg"/><Relationship Id="rId4" Type="http://schemas.openxmlformats.org/officeDocument/2006/relationships/image" Target="../media/image95.sv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627A9-B4AD-45A8-90E3-0B6B723B2F0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288489C-4F3B-42EA-A29F-70E33D1A0033}">
      <dgm:prSet/>
      <dgm:spPr/>
      <dgm:t>
        <a:bodyPr/>
        <a:lstStyle/>
        <a:p>
          <a:r>
            <a:rPr lang="en-GB"/>
            <a:t>Why?</a:t>
          </a:r>
          <a:endParaRPr lang="en-US"/>
        </a:p>
      </dgm:t>
    </dgm:pt>
    <dgm:pt modelId="{4461D4CA-D00C-468E-BC24-A41427039C7C}" type="parTrans" cxnId="{0E33ACE0-0E64-49BD-8E3C-86A6A793F559}">
      <dgm:prSet/>
      <dgm:spPr/>
      <dgm:t>
        <a:bodyPr/>
        <a:lstStyle/>
        <a:p>
          <a:endParaRPr lang="en-US"/>
        </a:p>
      </dgm:t>
    </dgm:pt>
    <dgm:pt modelId="{9F123A2D-0C56-4B40-ADB3-3B2C38EF4ECA}" type="sibTrans" cxnId="{0E33ACE0-0E64-49BD-8E3C-86A6A793F559}">
      <dgm:prSet/>
      <dgm:spPr/>
      <dgm:t>
        <a:bodyPr/>
        <a:lstStyle/>
        <a:p>
          <a:endParaRPr lang="en-US"/>
        </a:p>
      </dgm:t>
    </dgm:pt>
    <dgm:pt modelId="{95785B1C-652C-416D-843A-6F1419532A94}">
      <dgm:prSet/>
      <dgm:spPr/>
      <dgm:t>
        <a:bodyPr/>
        <a:lstStyle/>
        <a:p>
          <a:pPr rtl="0"/>
          <a:r>
            <a:rPr lang="en-GB"/>
            <a:t>To </a:t>
          </a:r>
          <a:r>
            <a:rPr lang="en-GB">
              <a:latin typeface="Calibri Light" panose="020F0302020204030204"/>
            </a:rPr>
            <a:t>demonstrate the project in its final state as this is our last presentation</a:t>
          </a:r>
          <a:endParaRPr lang="en-GB"/>
        </a:p>
      </dgm:t>
    </dgm:pt>
    <dgm:pt modelId="{392AE2A7-939B-480B-8A54-316FB4BE9619}" type="parTrans" cxnId="{889FA46C-AD60-49AA-8C99-CCF23D61162F}">
      <dgm:prSet/>
      <dgm:spPr/>
      <dgm:t>
        <a:bodyPr/>
        <a:lstStyle/>
        <a:p>
          <a:endParaRPr lang="en-US"/>
        </a:p>
      </dgm:t>
    </dgm:pt>
    <dgm:pt modelId="{4AC82699-998C-4C99-9AD8-A6C74D3DC5F9}" type="sibTrans" cxnId="{889FA46C-AD60-49AA-8C99-CCF23D61162F}">
      <dgm:prSet/>
      <dgm:spPr/>
      <dgm:t>
        <a:bodyPr/>
        <a:lstStyle/>
        <a:p>
          <a:endParaRPr lang="en-US"/>
        </a:p>
      </dgm:t>
    </dgm:pt>
    <dgm:pt modelId="{D54108F5-4781-4E9F-BFFE-BF0DBC2F41B4}">
      <dgm:prSet/>
      <dgm:spPr/>
      <dgm:t>
        <a:bodyPr/>
        <a:lstStyle/>
        <a:p>
          <a:r>
            <a:rPr lang="en-GB"/>
            <a:t>How?</a:t>
          </a:r>
          <a:endParaRPr lang="en-US"/>
        </a:p>
      </dgm:t>
    </dgm:pt>
    <dgm:pt modelId="{7D79F184-4D57-4A9E-842A-8A4E52B60AB7}" type="parTrans" cxnId="{D891A1AE-766B-4988-9FD5-1BB6196F5F01}">
      <dgm:prSet/>
      <dgm:spPr/>
      <dgm:t>
        <a:bodyPr/>
        <a:lstStyle/>
        <a:p>
          <a:endParaRPr lang="en-US"/>
        </a:p>
      </dgm:t>
    </dgm:pt>
    <dgm:pt modelId="{DB7B7D36-7438-4F33-8C6C-DDA32B521A0F}" type="sibTrans" cxnId="{D891A1AE-766B-4988-9FD5-1BB6196F5F01}">
      <dgm:prSet/>
      <dgm:spPr/>
      <dgm:t>
        <a:bodyPr/>
        <a:lstStyle/>
        <a:p>
          <a:endParaRPr lang="en-US"/>
        </a:p>
      </dgm:t>
    </dgm:pt>
    <dgm:pt modelId="{5033BCBA-7010-4ADB-A6DF-A381D5986D30}">
      <dgm:prSet/>
      <dgm:spPr/>
      <dgm:t>
        <a:bodyPr/>
        <a:lstStyle/>
        <a:p>
          <a:r>
            <a:rPr lang="en-GB"/>
            <a:t>Analysing and showing </a:t>
          </a:r>
          <a:r>
            <a:rPr lang="en-GB">
              <a:latin typeface="Calibri Light" panose="020F0302020204030204"/>
            </a:rPr>
            <a:t>user</a:t>
          </a:r>
          <a:r>
            <a:rPr lang="en-GB"/>
            <a:t> </a:t>
          </a:r>
          <a:r>
            <a:rPr lang="en-GB">
              <a:latin typeface="Calibri Light" panose="020F0302020204030204"/>
            </a:rPr>
            <a:t>stories</a:t>
          </a:r>
          <a:r>
            <a:rPr lang="en-GB"/>
            <a:t> from our recent sprints</a:t>
          </a:r>
          <a:endParaRPr lang="en-US"/>
        </a:p>
      </dgm:t>
    </dgm:pt>
    <dgm:pt modelId="{54BB6519-C081-40E6-A565-948D89404F7A}" type="parTrans" cxnId="{462D7444-C219-4AE6-AE60-DF906264A121}">
      <dgm:prSet/>
      <dgm:spPr/>
      <dgm:t>
        <a:bodyPr/>
        <a:lstStyle/>
        <a:p>
          <a:endParaRPr lang="en-US"/>
        </a:p>
      </dgm:t>
    </dgm:pt>
    <dgm:pt modelId="{F3F7D590-4912-488B-9C5D-432D9CAB2752}" type="sibTrans" cxnId="{462D7444-C219-4AE6-AE60-DF906264A121}">
      <dgm:prSet/>
      <dgm:spPr/>
      <dgm:t>
        <a:bodyPr/>
        <a:lstStyle/>
        <a:p>
          <a:endParaRPr lang="en-US"/>
        </a:p>
      </dgm:t>
    </dgm:pt>
    <dgm:pt modelId="{AD0DE499-C69D-438B-9CB6-E0B120BCA6E9}">
      <dgm:prSet/>
      <dgm:spPr/>
      <dgm:t>
        <a:bodyPr/>
        <a:lstStyle/>
        <a:p>
          <a:r>
            <a:rPr lang="en-GB"/>
            <a:t>Presenting a </a:t>
          </a:r>
          <a:r>
            <a:rPr lang="en-GB">
              <a:latin typeface="Calibri Light" panose="020F0302020204030204"/>
            </a:rPr>
            <a:t>structural</a:t>
          </a:r>
          <a:r>
            <a:rPr lang="en-GB"/>
            <a:t> </a:t>
          </a:r>
          <a:r>
            <a:rPr lang="en-GB">
              <a:latin typeface="Calibri Light" panose="020F0302020204030204"/>
            </a:rPr>
            <a:t>view</a:t>
          </a:r>
          <a:r>
            <a:rPr lang="en-GB"/>
            <a:t> of the </a:t>
          </a:r>
          <a:r>
            <a:rPr lang="en-GB">
              <a:latin typeface="Calibri Light" panose="020F0302020204030204"/>
            </a:rPr>
            <a:t>problem</a:t>
          </a:r>
          <a:r>
            <a:rPr lang="en-GB"/>
            <a:t> </a:t>
          </a:r>
          <a:r>
            <a:rPr lang="en-GB">
              <a:latin typeface="Calibri Light" panose="020F0302020204030204"/>
            </a:rPr>
            <a:t>domain</a:t>
          </a:r>
          <a:r>
            <a:rPr lang="en-GB"/>
            <a:t> through detailed documentation and diagrams</a:t>
          </a:r>
          <a:endParaRPr lang="en-US"/>
        </a:p>
      </dgm:t>
    </dgm:pt>
    <dgm:pt modelId="{07305678-B092-4B60-BD70-7590225B74E9}" type="parTrans" cxnId="{98C8299F-523B-4687-9973-BC91034EB4E4}">
      <dgm:prSet/>
      <dgm:spPr/>
      <dgm:t>
        <a:bodyPr/>
        <a:lstStyle/>
        <a:p>
          <a:endParaRPr lang="en-US"/>
        </a:p>
      </dgm:t>
    </dgm:pt>
    <dgm:pt modelId="{059394E5-C3E6-4F07-85D3-4F3B965316DF}" type="sibTrans" cxnId="{98C8299F-523B-4687-9973-BC91034EB4E4}">
      <dgm:prSet/>
      <dgm:spPr/>
      <dgm:t>
        <a:bodyPr/>
        <a:lstStyle/>
        <a:p>
          <a:endParaRPr lang="en-US"/>
        </a:p>
      </dgm:t>
    </dgm:pt>
    <dgm:pt modelId="{68F1BB29-25FB-4BD2-9644-268D6425C30D}">
      <dgm:prSet/>
      <dgm:spPr/>
      <dgm:t>
        <a:bodyPr/>
        <a:lstStyle/>
        <a:p>
          <a:r>
            <a:rPr lang="en-US"/>
            <a:t>Opening to </a:t>
          </a:r>
          <a:r>
            <a:rPr lang="en-US">
              <a:latin typeface="Calibri Light" panose="020F0302020204030204"/>
            </a:rPr>
            <a:t>questions</a:t>
          </a:r>
          <a:r>
            <a:rPr lang="en-US"/>
            <a:t> and </a:t>
          </a:r>
          <a:r>
            <a:rPr lang="en-US">
              <a:latin typeface="Calibri Light" panose="020F0302020204030204"/>
            </a:rPr>
            <a:t>feedback</a:t>
          </a:r>
          <a:endParaRPr lang="en-US"/>
        </a:p>
      </dgm:t>
    </dgm:pt>
    <dgm:pt modelId="{1146E05D-0467-4619-8FB6-1051DDBC9DB5}" type="parTrans" cxnId="{3E1384EE-BEC9-4F0D-8026-BEE332F9C3F9}">
      <dgm:prSet/>
      <dgm:spPr/>
      <dgm:t>
        <a:bodyPr/>
        <a:lstStyle/>
        <a:p>
          <a:endParaRPr lang="en-AU"/>
        </a:p>
      </dgm:t>
    </dgm:pt>
    <dgm:pt modelId="{765F4060-A9F4-490C-99D1-4821501405E4}" type="sibTrans" cxnId="{3E1384EE-BEC9-4F0D-8026-BEE332F9C3F9}">
      <dgm:prSet/>
      <dgm:spPr/>
      <dgm:t>
        <a:bodyPr/>
        <a:lstStyle/>
        <a:p>
          <a:endParaRPr lang="en-AU"/>
        </a:p>
      </dgm:t>
    </dgm:pt>
    <dgm:pt modelId="{F7587B4D-7AA5-4C7A-ADF1-152C9DDA353F}">
      <dgm:prSet/>
      <dgm:spPr/>
      <dgm:t>
        <a:bodyPr/>
        <a:lstStyle/>
        <a:p>
          <a:pPr rtl="0"/>
          <a:r>
            <a:rPr lang="en-US"/>
            <a:t>Presenting a </a:t>
          </a:r>
          <a:r>
            <a:rPr lang="en-US">
              <a:latin typeface="Calibri Light" panose="020F0302020204030204"/>
            </a:rPr>
            <a:t>system overview </a:t>
          </a:r>
          <a:endParaRPr lang="en-US"/>
        </a:p>
      </dgm:t>
    </dgm:pt>
    <dgm:pt modelId="{1B889A54-D4F4-4C27-9CF4-7E79A4D40F1A}" type="parTrans" cxnId="{776BEF20-8BF1-4534-A9A9-22AF67701A33}">
      <dgm:prSet/>
      <dgm:spPr/>
      <dgm:t>
        <a:bodyPr/>
        <a:lstStyle/>
        <a:p>
          <a:endParaRPr lang="en-AU"/>
        </a:p>
      </dgm:t>
    </dgm:pt>
    <dgm:pt modelId="{EAFCB746-56F9-4CB8-A587-10B5B36B6F78}" type="sibTrans" cxnId="{776BEF20-8BF1-4534-A9A9-22AF67701A33}">
      <dgm:prSet/>
      <dgm:spPr/>
      <dgm:t>
        <a:bodyPr/>
        <a:lstStyle/>
        <a:p>
          <a:endParaRPr lang="en-AU"/>
        </a:p>
      </dgm:t>
    </dgm:pt>
    <dgm:pt modelId="{9C188863-3535-4AAB-8C8D-3352F958FC31}">
      <dgm:prSet/>
      <dgm:spPr/>
      <dgm:t>
        <a:bodyPr/>
        <a:lstStyle/>
        <a:p>
          <a:r>
            <a:rPr lang="en-US"/>
            <a:t>Showcasing our </a:t>
          </a:r>
          <a:r>
            <a:rPr lang="en-US">
              <a:latin typeface="Calibri Light" panose="020F0302020204030204"/>
            </a:rPr>
            <a:t>sprint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plan</a:t>
          </a:r>
          <a:r>
            <a:rPr lang="en-US"/>
            <a:t>, </a:t>
          </a:r>
          <a:r>
            <a:rPr lang="en-US">
              <a:latin typeface="Calibri Light" panose="020F0302020204030204"/>
            </a:rPr>
            <a:t>sprint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backlog</a:t>
          </a:r>
          <a:r>
            <a:rPr lang="en-US"/>
            <a:t> and </a:t>
          </a:r>
          <a:r>
            <a:rPr lang="en-US">
              <a:latin typeface="Calibri Light" panose="020F0302020204030204"/>
            </a:rPr>
            <a:t>implementation</a:t>
          </a:r>
          <a:endParaRPr lang="en-US"/>
        </a:p>
      </dgm:t>
    </dgm:pt>
    <dgm:pt modelId="{30708EF7-0A92-409A-8B9A-652DF2D2D118}" type="parTrans" cxnId="{8198F212-0BF6-4B62-BCB1-D7FBAED2E7C1}">
      <dgm:prSet/>
      <dgm:spPr/>
      <dgm:t>
        <a:bodyPr/>
        <a:lstStyle/>
        <a:p>
          <a:endParaRPr lang="en-AU"/>
        </a:p>
      </dgm:t>
    </dgm:pt>
    <dgm:pt modelId="{E3B2F606-37BA-4715-A6D7-B83E30A9EA4A}" type="sibTrans" cxnId="{8198F212-0BF6-4B62-BCB1-D7FBAED2E7C1}">
      <dgm:prSet/>
      <dgm:spPr/>
      <dgm:t>
        <a:bodyPr/>
        <a:lstStyle/>
        <a:p>
          <a:endParaRPr lang="en-AU"/>
        </a:p>
      </dgm:t>
    </dgm:pt>
    <dgm:pt modelId="{763008C4-DD92-4908-86E0-B7EA75238866}">
      <dgm:prSet/>
      <dgm:spPr/>
      <dgm:t>
        <a:bodyPr/>
        <a:lstStyle/>
        <a:p>
          <a:pPr rtl="0"/>
          <a:r>
            <a:rPr lang="en-US"/>
            <a:t>Explain </a:t>
          </a:r>
          <a:r>
            <a:rPr lang="en-US">
              <a:latin typeface="Calibri Light" panose="020F0302020204030204"/>
            </a:rPr>
            <a:t>the final system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architecture</a:t>
          </a:r>
        </a:p>
      </dgm:t>
    </dgm:pt>
    <dgm:pt modelId="{A4EA3FEC-F4AD-42B5-B75D-3EE959FA4EDF}" type="parTrans" cxnId="{77EA1D92-13DD-44BE-9B5A-BCF65E6D2E29}">
      <dgm:prSet/>
      <dgm:spPr/>
      <dgm:t>
        <a:bodyPr/>
        <a:lstStyle/>
        <a:p>
          <a:endParaRPr lang="en-AU"/>
        </a:p>
      </dgm:t>
    </dgm:pt>
    <dgm:pt modelId="{DE939584-BDBF-4B28-9EAD-C18F1D88E016}" type="sibTrans" cxnId="{77EA1D92-13DD-44BE-9B5A-BCF65E6D2E29}">
      <dgm:prSet/>
      <dgm:spPr/>
      <dgm:t>
        <a:bodyPr/>
        <a:lstStyle/>
        <a:p>
          <a:endParaRPr lang="en-AU"/>
        </a:p>
      </dgm:t>
    </dgm:pt>
    <dgm:pt modelId="{EEBF3ED4-F3DD-41D8-A48A-7AA4CE557F33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Demonstrate usability testing plan and results</a:t>
          </a:r>
          <a:endParaRPr lang="en-US"/>
        </a:p>
      </dgm:t>
    </dgm:pt>
    <dgm:pt modelId="{EE2F41AF-4714-4B59-938D-EB78BD1ADE05}" type="parTrans" cxnId="{715F442E-7B11-4940-98D2-8A72291ABA2B}">
      <dgm:prSet/>
      <dgm:spPr/>
      <dgm:t>
        <a:bodyPr/>
        <a:lstStyle/>
        <a:p>
          <a:endParaRPr lang="en-AU"/>
        </a:p>
      </dgm:t>
    </dgm:pt>
    <dgm:pt modelId="{B7622A1E-30AF-4F73-8C3B-2DA588BD2D88}" type="sibTrans" cxnId="{715F442E-7B11-4940-98D2-8A72291ABA2B}">
      <dgm:prSet/>
      <dgm:spPr/>
      <dgm:t>
        <a:bodyPr/>
        <a:lstStyle/>
        <a:p>
          <a:endParaRPr lang="en-AU"/>
        </a:p>
      </dgm:t>
    </dgm:pt>
    <dgm:pt modelId="{B3E3FBB3-CBCE-4E5E-B8CE-58D0A2022086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Presenting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the final prototype</a:t>
          </a:r>
          <a:endParaRPr lang="en-US"/>
        </a:p>
      </dgm:t>
    </dgm:pt>
    <dgm:pt modelId="{7446BF42-0F3D-4ACA-BB56-6F46513E5D8D}" type="parTrans" cxnId="{28A5824C-801E-4A91-8253-8324ECE2AF3F}">
      <dgm:prSet/>
      <dgm:spPr/>
    </dgm:pt>
    <dgm:pt modelId="{0BC0B896-777F-41A6-B206-B8635DF88A5C}" type="sibTrans" cxnId="{28A5824C-801E-4A91-8253-8324ECE2AF3F}">
      <dgm:prSet/>
      <dgm:spPr/>
    </dgm:pt>
    <dgm:pt modelId="{C965EA10-7FFE-45B8-9815-A2E33FF49375}" type="pres">
      <dgm:prSet presAssocID="{64B627A9-B4AD-45A8-90E3-0B6B723B2F0A}" presName="linear" presStyleCnt="0">
        <dgm:presLayoutVars>
          <dgm:animLvl val="lvl"/>
          <dgm:resizeHandles val="exact"/>
        </dgm:presLayoutVars>
      </dgm:prSet>
      <dgm:spPr/>
    </dgm:pt>
    <dgm:pt modelId="{BA4A58B1-1BC6-44C2-8343-D7C68E134061}" type="pres">
      <dgm:prSet presAssocID="{5288489C-4F3B-42EA-A29F-70E33D1A0033}" presName="parentText" presStyleLbl="node1" presStyleIdx="0" presStyleCnt="11" custScaleX="10443" custLinFactNeighborX="-44773">
        <dgm:presLayoutVars>
          <dgm:chMax val="0"/>
          <dgm:bulletEnabled val="1"/>
        </dgm:presLayoutVars>
      </dgm:prSet>
      <dgm:spPr/>
    </dgm:pt>
    <dgm:pt modelId="{37CFCEF5-F52B-4A2E-A336-D0B92F609E62}" type="pres">
      <dgm:prSet presAssocID="{9F123A2D-0C56-4B40-ADB3-3B2C38EF4ECA}" presName="spacer" presStyleCnt="0"/>
      <dgm:spPr/>
    </dgm:pt>
    <dgm:pt modelId="{562E2D84-82EC-497E-9C12-5A28BABDC719}" type="pres">
      <dgm:prSet presAssocID="{95785B1C-652C-416D-843A-6F1419532A94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0750B09-91C0-41CE-B96C-E96E657FC4E9}" type="pres">
      <dgm:prSet presAssocID="{4AC82699-998C-4C99-9AD8-A6C74D3DC5F9}" presName="spacer" presStyleCnt="0"/>
      <dgm:spPr/>
    </dgm:pt>
    <dgm:pt modelId="{E458D0BA-EED6-46E9-B9A2-3FE850C0457A}" type="pres">
      <dgm:prSet presAssocID="{D54108F5-4781-4E9F-BFFE-BF0DBC2F41B4}" presName="parentText" presStyleLbl="node1" presStyleIdx="2" presStyleCnt="11" custScaleX="10443" custLinFactNeighborX="-44773">
        <dgm:presLayoutVars>
          <dgm:chMax val="0"/>
          <dgm:bulletEnabled val="1"/>
        </dgm:presLayoutVars>
      </dgm:prSet>
      <dgm:spPr/>
    </dgm:pt>
    <dgm:pt modelId="{C273139E-169B-4DE6-B378-EB6BACF5433C}" type="pres">
      <dgm:prSet presAssocID="{DB7B7D36-7438-4F33-8C6C-DDA32B521A0F}" presName="spacer" presStyleCnt="0"/>
      <dgm:spPr/>
    </dgm:pt>
    <dgm:pt modelId="{93EC9D01-67BF-474C-8648-13B4061C75C9}" type="pres">
      <dgm:prSet presAssocID="{F7587B4D-7AA5-4C7A-ADF1-152C9DDA353F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8BAE1BE2-B4A7-47B9-9FD3-13F85DF5BE7D}" type="pres">
      <dgm:prSet presAssocID="{EAFCB746-56F9-4CB8-A587-10B5B36B6F78}" presName="spacer" presStyleCnt="0"/>
      <dgm:spPr/>
    </dgm:pt>
    <dgm:pt modelId="{234FC649-932B-4164-A80C-31257109FF8D}" type="pres">
      <dgm:prSet presAssocID="{9C188863-3535-4AAB-8C8D-3352F958FC31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05710FB4-916F-48BF-987B-AF3FBE19CC48}" type="pres">
      <dgm:prSet presAssocID="{E3B2F606-37BA-4715-A6D7-B83E30A9EA4A}" presName="spacer" presStyleCnt="0"/>
      <dgm:spPr/>
    </dgm:pt>
    <dgm:pt modelId="{A0F731C1-E6C1-442F-B4E5-B09399D64775}" type="pres">
      <dgm:prSet presAssocID="{5033BCBA-7010-4ADB-A6DF-A381D5986D30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357F4ED4-68C2-4817-85DE-EC40F36BBBBA}" type="pres">
      <dgm:prSet presAssocID="{F3F7D590-4912-488B-9C5D-432D9CAB2752}" presName="spacer" presStyleCnt="0"/>
      <dgm:spPr/>
    </dgm:pt>
    <dgm:pt modelId="{5B21B373-67D0-4111-87B4-556C6656B525}" type="pres">
      <dgm:prSet presAssocID="{AD0DE499-C69D-438B-9CB6-E0B120BCA6E9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C605241C-26D3-4BB1-AA0A-8B135CE55DC0}" type="pres">
      <dgm:prSet presAssocID="{059394E5-C3E6-4F07-85D3-4F3B965316DF}" presName="spacer" presStyleCnt="0"/>
      <dgm:spPr/>
    </dgm:pt>
    <dgm:pt modelId="{1E1DD9B8-6F94-46C8-997F-AB490C988CCD}" type="pres">
      <dgm:prSet presAssocID="{763008C4-DD92-4908-86E0-B7EA75238866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31F595ED-36FE-40FF-A930-ED3AC04A961B}" type="pres">
      <dgm:prSet presAssocID="{DE939584-BDBF-4B28-9EAD-C18F1D88E016}" presName="spacer" presStyleCnt="0"/>
      <dgm:spPr/>
    </dgm:pt>
    <dgm:pt modelId="{1B8943F5-6CE3-495C-A61F-C6ADA1A7AB36}" type="pres">
      <dgm:prSet presAssocID="{B3E3FBB3-CBCE-4E5E-B8CE-58D0A2022086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5CFB1B9E-85A7-405D-BA6D-885F76ACE69D}" type="pres">
      <dgm:prSet presAssocID="{0BC0B896-777F-41A6-B206-B8635DF88A5C}" presName="spacer" presStyleCnt="0"/>
      <dgm:spPr/>
    </dgm:pt>
    <dgm:pt modelId="{B9298F21-055C-4921-A01D-9B24653E78E5}" type="pres">
      <dgm:prSet presAssocID="{EEBF3ED4-F3DD-41D8-A48A-7AA4CE557F33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B2DC7FC6-E0B0-47EA-B15C-DD1CCB0BE783}" type="pres">
      <dgm:prSet presAssocID="{B7622A1E-30AF-4F73-8C3B-2DA588BD2D88}" presName="spacer" presStyleCnt="0"/>
      <dgm:spPr/>
    </dgm:pt>
    <dgm:pt modelId="{F6E8F776-337F-4B45-8359-71D3DEFA504A}" type="pres">
      <dgm:prSet presAssocID="{68F1BB29-25FB-4BD2-9644-268D6425C30D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36EF0802-B78F-498D-8344-8C05CD8A2A87}" type="presOf" srcId="{5288489C-4F3B-42EA-A29F-70E33D1A0033}" destId="{BA4A58B1-1BC6-44C2-8343-D7C68E134061}" srcOrd="0" destOrd="0" presId="urn:microsoft.com/office/officeart/2005/8/layout/vList2"/>
    <dgm:cxn modelId="{8198F212-0BF6-4B62-BCB1-D7FBAED2E7C1}" srcId="{64B627A9-B4AD-45A8-90E3-0B6B723B2F0A}" destId="{9C188863-3535-4AAB-8C8D-3352F958FC31}" srcOrd="4" destOrd="0" parTransId="{30708EF7-0A92-409A-8B9A-652DF2D2D118}" sibTransId="{E3B2F606-37BA-4715-A6D7-B83E30A9EA4A}"/>
    <dgm:cxn modelId="{776BEF20-8BF1-4534-A9A9-22AF67701A33}" srcId="{64B627A9-B4AD-45A8-90E3-0B6B723B2F0A}" destId="{F7587B4D-7AA5-4C7A-ADF1-152C9DDA353F}" srcOrd="3" destOrd="0" parTransId="{1B889A54-D4F4-4C27-9CF4-7E79A4D40F1A}" sibTransId="{EAFCB746-56F9-4CB8-A587-10B5B36B6F78}"/>
    <dgm:cxn modelId="{715F442E-7B11-4940-98D2-8A72291ABA2B}" srcId="{64B627A9-B4AD-45A8-90E3-0B6B723B2F0A}" destId="{EEBF3ED4-F3DD-41D8-A48A-7AA4CE557F33}" srcOrd="9" destOrd="0" parTransId="{EE2F41AF-4714-4B59-938D-EB78BD1ADE05}" sibTransId="{B7622A1E-30AF-4F73-8C3B-2DA588BD2D88}"/>
    <dgm:cxn modelId="{1D2C3A37-0067-4062-A3BA-1B738B44DB20}" type="presOf" srcId="{68F1BB29-25FB-4BD2-9644-268D6425C30D}" destId="{F6E8F776-337F-4B45-8359-71D3DEFA504A}" srcOrd="0" destOrd="0" presId="urn:microsoft.com/office/officeart/2005/8/layout/vList2"/>
    <dgm:cxn modelId="{53DB893E-9349-49F4-8F05-2D49F74DD651}" type="presOf" srcId="{EEBF3ED4-F3DD-41D8-A48A-7AA4CE557F33}" destId="{B9298F21-055C-4921-A01D-9B24653E78E5}" srcOrd="0" destOrd="0" presId="urn:microsoft.com/office/officeart/2005/8/layout/vList2"/>
    <dgm:cxn modelId="{70FF5D5C-0861-418C-92E9-72FB2454D417}" type="presOf" srcId="{AD0DE499-C69D-438B-9CB6-E0B120BCA6E9}" destId="{5B21B373-67D0-4111-87B4-556C6656B525}" srcOrd="0" destOrd="0" presId="urn:microsoft.com/office/officeart/2005/8/layout/vList2"/>
    <dgm:cxn modelId="{30813560-6C65-4A53-904D-1A701B20D4F0}" type="presOf" srcId="{9C188863-3535-4AAB-8C8D-3352F958FC31}" destId="{234FC649-932B-4164-A80C-31257109FF8D}" srcOrd="0" destOrd="0" presId="urn:microsoft.com/office/officeart/2005/8/layout/vList2"/>
    <dgm:cxn modelId="{462D7444-C219-4AE6-AE60-DF906264A121}" srcId="{64B627A9-B4AD-45A8-90E3-0B6B723B2F0A}" destId="{5033BCBA-7010-4ADB-A6DF-A381D5986D30}" srcOrd="5" destOrd="0" parTransId="{54BB6519-C081-40E6-A565-948D89404F7A}" sibTransId="{F3F7D590-4912-488B-9C5D-432D9CAB2752}"/>
    <dgm:cxn modelId="{28A5824C-801E-4A91-8253-8324ECE2AF3F}" srcId="{64B627A9-B4AD-45A8-90E3-0B6B723B2F0A}" destId="{B3E3FBB3-CBCE-4E5E-B8CE-58D0A2022086}" srcOrd="8" destOrd="0" parTransId="{7446BF42-0F3D-4ACA-BB56-6F46513E5D8D}" sibTransId="{0BC0B896-777F-41A6-B206-B8635DF88A5C}"/>
    <dgm:cxn modelId="{889FA46C-AD60-49AA-8C99-CCF23D61162F}" srcId="{64B627A9-B4AD-45A8-90E3-0B6B723B2F0A}" destId="{95785B1C-652C-416D-843A-6F1419532A94}" srcOrd="1" destOrd="0" parTransId="{392AE2A7-939B-480B-8A54-316FB4BE9619}" sibTransId="{4AC82699-998C-4C99-9AD8-A6C74D3DC5F9}"/>
    <dgm:cxn modelId="{88764F80-274E-4B67-831E-70D733A14F2D}" type="presOf" srcId="{B3E3FBB3-CBCE-4E5E-B8CE-58D0A2022086}" destId="{1B8943F5-6CE3-495C-A61F-C6ADA1A7AB36}" srcOrd="0" destOrd="0" presId="urn:microsoft.com/office/officeart/2005/8/layout/vList2"/>
    <dgm:cxn modelId="{31AFB484-EB0E-4848-A2D2-1E4404F5F40E}" type="presOf" srcId="{95785B1C-652C-416D-843A-6F1419532A94}" destId="{562E2D84-82EC-497E-9C12-5A28BABDC719}" srcOrd="0" destOrd="0" presId="urn:microsoft.com/office/officeart/2005/8/layout/vList2"/>
    <dgm:cxn modelId="{77EA1D92-13DD-44BE-9B5A-BCF65E6D2E29}" srcId="{64B627A9-B4AD-45A8-90E3-0B6B723B2F0A}" destId="{763008C4-DD92-4908-86E0-B7EA75238866}" srcOrd="7" destOrd="0" parTransId="{A4EA3FEC-F4AD-42B5-B75D-3EE959FA4EDF}" sibTransId="{DE939584-BDBF-4B28-9EAD-C18F1D88E016}"/>
    <dgm:cxn modelId="{41FA549E-0817-4265-A7D7-13E6F515D320}" type="presOf" srcId="{64B627A9-B4AD-45A8-90E3-0B6B723B2F0A}" destId="{C965EA10-7FFE-45B8-9815-A2E33FF49375}" srcOrd="0" destOrd="0" presId="urn:microsoft.com/office/officeart/2005/8/layout/vList2"/>
    <dgm:cxn modelId="{98C8299F-523B-4687-9973-BC91034EB4E4}" srcId="{64B627A9-B4AD-45A8-90E3-0B6B723B2F0A}" destId="{AD0DE499-C69D-438B-9CB6-E0B120BCA6E9}" srcOrd="6" destOrd="0" parTransId="{07305678-B092-4B60-BD70-7590225B74E9}" sibTransId="{059394E5-C3E6-4F07-85D3-4F3B965316DF}"/>
    <dgm:cxn modelId="{D891A1AE-766B-4988-9FD5-1BB6196F5F01}" srcId="{64B627A9-B4AD-45A8-90E3-0B6B723B2F0A}" destId="{D54108F5-4781-4E9F-BFFE-BF0DBC2F41B4}" srcOrd="2" destOrd="0" parTransId="{7D79F184-4D57-4A9E-842A-8A4E52B60AB7}" sibTransId="{DB7B7D36-7438-4F33-8C6C-DDA32B521A0F}"/>
    <dgm:cxn modelId="{F81D1FB1-4C54-448A-9B34-C7ED16D2666A}" type="presOf" srcId="{763008C4-DD92-4908-86E0-B7EA75238866}" destId="{1E1DD9B8-6F94-46C8-997F-AB490C988CCD}" srcOrd="0" destOrd="0" presId="urn:microsoft.com/office/officeart/2005/8/layout/vList2"/>
    <dgm:cxn modelId="{9063EFB5-B1C3-41CE-A0A1-410C61095BA9}" type="presOf" srcId="{D54108F5-4781-4E9F-BFFE-BF0DBC2F41B4}" destId="{E458D0BA-EED6-46E9-B9A2-3FE850C0457A}" srcOrd="0" destOrd="0" presId="urn:microsoft.com/office/officeart/2005/8/layout/vList2"/>
    <dgm:cxn modelId="{615C14C1-4A7E-41BA-BC2B-BA8C834D8C5E}" type="presOf" srcId="{F7587B4D-7AA5-4C7A-ADF1-152C9DDA353F}" destId="{93EC9D01-67BF-474C-8648-13B4061C75C9}" srcOrd="0" destOrd="0" presId="urn:microsoft.com/office/officeart/2005/8/layout/vList2"/>
    <dgm:cxn modelId="{E0CF10C4-D05B-48F6-962F-593894DDB676}" type="presOf" srcId="{5033BCBA-7010-4ADB-A6DF-A381D5986D30}" destId="{A0F731C1-E6C1-442F-B4E5-B09399D64775}" srcOrd="0" destOrd="0" presId="urn:microsoft.com/office/officeart/2005/8/layout/vList2"/>
    <dgm:cxn modelId="{0E33ACE0-0E64-49BD-8E3C-86A6A793F559}" srcId="{64B627A9-B4AD-45A8-90E3-0B6B723B2F0A}" destId="{5288489C-4F3B-42EA-A29F-70E33D1A0033}" srcOrd="0" destOrd="0" parTransId="{4461D4CA-D00C-468E-BC24-A41427039C7C}" sibTransId="{9F123A2D-0C56-4B40-ADB3-3B2C38EF4ECA}"/>
    <dgm:cxn modelId="{3E1384EE-BEC9-4F0D-8026-BEE332F9C3F9}" srcId="{64B627A9-B4AD-45A8-90E3-0B6B723B2F0A}" destId="{68F1BB29-25FB-4BD2-9644-268D6425C30D}" srcOrd="10" destOrd="0" parTransId="{1146E05D-0467-4619-8FB6-1051DDBC9DB5}" sibTransId="{765F4060-A9F4-490C-99D1-4821501405E4}"/>
    <dgm:cxn modelId="{DE04659F-AC0F-419B-8437-D33E2ED5B122}" type="presParOf" srcId="{C965EA10-7FFE-45B8-9815-A2E33FF49375}" destId="{BA4A58B1-1BC6-44C2-8343-D7C68E134061}" srcOrd="0" destOrd="0" presId="urn:microsoft.com/office/officeart/2005/8/layout/vList2"/>
    <dgm:cxn modelId="{816F2DF4-64D0-44A8-81D6-9C263DAAA858}" type="presParOf" srcId="{C965EA10-7FFE-45B8-9815-A2E33FF49375}" destId="{37CFCEF5-F52B-4A2E-A336-D0B92F609E62}" srcOrd="1" destOrd="0" presId="urn:microsoft.com/office/officeart/2005/8/layout/vList2"/>
    <dgm:cxn modelId="{3283E3AD-ED14-40A0-98E6-8BC125EC11C7}" type="presParOf" srcId="{C965EA10-7FFE-45B8-9815-A2E33FF49375}" destId="{562E2D84-82EC-497E-9C12-5A28BABDC719}" srcOrd="2" destOrd="0" presId="urn:microsoft.com/office/officeart/2005/8/layout/vList2"/>
    <dgm:cxn modelId="{3C57CAD1-2151-4315-A599-A4922781A64B}" type="presParOf" srcId="{C965EA10-7FFE-45B8-9815-A2E33FF49375}" destId="{A0750B09-91C0-41CE-B96C-E96E657FC4E9}" srcOrd="3" destOrd="0" presId="urn:microsoft.com/office/officeart/2005/8/layout/vList2"/>
    <dgm:cxn modelId="{40E76ECB-2494-4B9A-A09D-B925D6787DEC}" type="presParOf" srcId="{C965EA10-7FFE-45B8-9815-A2E33FF49375}" destId="{E458D0BA-EED6-46E9-B9A2-3FE850C0457A}" srcOrd="4" destOrd="0" presId="urn:microsoft.com/office/officeart/2005/8/layout/vList2"/>
    <dgm:cxn modelId="{A344F970-E3D8-4C21-9508-F252DCBB2362}" type="presParOf" srcId="{C965EA10-7FFE-45B8-9815-A2E33FF49375}" destId="{C273139E-169B-4DE6-B378-EB6BACF5433C}" srcOrd="5" destOrd="0" presId="urn:microsoft.com/office/officeart/2005/8/layout/vList2"/>
    <dgm:cxn modelId="{33DF20C2-EEF5-43CB-903E-04721DBD649E}" type="presParOf" srcId="{C965EA10-7FFE-45B8-9815-A2E33FF49375}" destId="{93EC9D01-67BF-474C-8648-13B4061C75C9}" srcOrd="6" destOrd="0" presId="urn:microsoft.com/office/officeart/2005/8/layout/vList2"/>
    <dgm:cxn modelId="{15B6E2BD-B47B-4480-BC3D-0CC4DD58D3B2}" type="presParOf" srcId="{C965EA10-7FFE-45B8-9815-A2E33FF49375}" destId="{8BAE1BE2-B4A7-47B9-9FD3-13F85DF5BE7D}" srcOrd="7" destOrd="0" presId="urn:microsoft.com/office/officeart/2005/8/layout/vList2"/>
    <dgm:cxn modelId="{B2FD6FFF-810B-49BC-94C9-72F8806BE81A}" type="presParOf" srcId="{C965EA10-7FFE-45B8-9815-A2E33FF49375}" destId="{234FC649-932B-4164-A80C-31257109FF8D}" srcOrd="8" destOrd="0" presId="urn:microsoft.com/office/officeart/2005/8/layout/vList2"/>
    <dgm:cxn modelId="{BD249F4C-3EA4-4923-8727-5238D530C96E}" type="presParOf" srcId="{C965EA10-7FFE-45B8-9815-A2E33FF49375}" destId="{05710FB4-916F-48BF-987B-AF3FBE19CC48}" srcOrd="9" destOrd="0" presId="urn:microsoft.com/office/officeart/2005/8/layout/vList2"/>
    <dgm:cxn modelId="{F9C4679A-9F39-4643-8010-A322F7FE7A24}" type="presParOf" srcId="{C965EA10-7FFE-45B8-9815-A2E33FF49375}" destId="{A0F731C1-E6C1-442F-B4E5-B09399D64775}" srcOrd="10" destOrd="0" presId="urn:microsoft.com/office/officeart/2005/8/layout/vList2"/>
    <dgm:cxn modelId="{FB78B92D-A687-425B-BA93-C0B619DF1BF5}" type="presParOf" srcId="{C965EA10-7FFE-45B8-9815-A2E33FF49375}" destId="{357F4ED4-68C2-4817-85DE-EC40F36BBBBA}" srcOrd="11" destOrd="0" presId="urn:microsoft.com/office/officeart/2005/8/layout/vList2"/>
    <dgm:cxn modelId="{7BE6C5D6-F549-476E-A2BD-A970FC6C65D2}" type="presParOf" srcId="{C965EA10-7FFE-45B8-9815-A2E33FF49375}" destId="{5B21B373-67D0-4111-87B4-556C6656B525}" srcOrd="12" destOrd="0" presId="urn:microsoft.com/office/officeart/2005/8/layout/vList2"/>
    <dgm:cxn modelId="{164E1283-A2EA-417F-9349-FCDED5D4A6EB}" type="presParOf" srcId="{C965EA10-7FFE-45B8-9815-A2E33FF49375}" destId="{C605241C-26D3-4BB1-AA0A-8B135CE55DC0}" srcOrd="13" destOrd="0" presId="urn:microsoft.com/office/officeart/2005/8/layout/vList2"/>
    <dgm:cxn modelId="{2C87B098-9908-4826-A608-3986BD9CEFA3}" type="presParOf" srcId="{C965EA10-7FFE-45B8-9815-A2E33FF49375}" destId="{1E1DD9B8-6F94-46C8-997F-AB490C988CCD}" srcOrd="14" destOrd="0" presId="urn:microsoft.com/office/officeart/2005/8/layout/vList2"/>
    <dgm:cxn modelId="{E04BEC1A-E127-460D-85E3-7E18BF06D232}" type="presParOf" srcId="{C965EA10-7FFE-45B8-9815-A2E33FF49375}" destId="{31F595ED-36FE-40FF-A930-ED3AC04A961B}" srcOrd="15" destOrd="0" presId="urn:microsoft.com/office/officeart/2005/8/layout/vList2"/>
    <dgm:cxn modelId="{AD8C1ADE-7DF1-4F73-B786-19BC5072A03E}" type="presParOf" srcId="{C965EA10-7FFE-45B8-9815-A2E33FF49375}" destId="{1B8943F5-6CE3-495C-A61F-C6ADA1A7AB36}" srcOrd="16" destOrd="0" presId="urn:microsoft.com/office/officeart/2005/8/layout/vList2"/>
    <dgm:cxn modelId="{195714EA-F1BC-4275-A607-00272BD3D59D}" type="presParOf" srcId="{C965EA10-7FFE-45B8-9815-A2E33FF49375}" destId="{5CFB1B9E-85A7-405D-BA6D-885F76ACE69D}" srcOrd="17" destOrd="0" presId="urn:microsoft.com/office/officeart/2005/8/layout/vList2"/>
    <dgm:cxn modelId="{3B7B766D-43B0-49CC-903A-D4D4464009A8}" type="presParOf" srcId="{C965EA10-7FFE-45B8-9815-A2E33FF49375}" destId="{B9298F21-055C-4921-A01D-9B24653E78E5}" srcOrd="18" destOrd="0" presId="urn:microsoft.com/office/officeart/2005/8/layout/vList2"/>
    <dgm:cxn modelId="{ABB03E51-9214-4DB2-B885-BF604F5442FE}" type="presParOf" srcId="{C965EA10-7FFE-45B8-9815-A2E33FF49375}" destId="{B2DC7FC6-E0B0-47EA-B15C-DD1CCB0BE783}" srcOrd="19" destOrd="0" presId="urn:microsoft.com/office/officeart/2005/8/layout/vList2"/>
    <dgm:cxn modelId="{36AFF646-977A-4806-AD0C-85CD0C430871}" type="presParOf" srcId="{C965EA10-7FFE-45B8-9815-A2E33FF49375}" destId="{F6E8F776-337F-4B45-8359-71D3DEFA504A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B627A9-B4AD-45A8-90E3-0B6B723B2F0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288489C-4F3B-42EA-A29F-70E33D1A0033}">
      <dgm:prSet/>
      <dgm:spPr/>
      <dgm:t>
        <a:bodyPr/>
        <a:lstStyle/>
        <a:p>
          <a:r>
            <a:rPr lang="en-GB"/>
            <a:t>Why?</a:t>
          </a:r>
          <a:endParaRPr lang="en-US"/>
        </a:p>
      </dgm:t>
    </dgm:pt>
    <dgm:pt modelId="{4461D4CA-D00C-468E-BC24-A41427039C7C}" type="parTrans" cxnId="{0E33ACE0-0E64-49BD-8E3C-86A6A793F559}">
      <dgm:prSet/>
      <dgm:spPr/>
      <dgm:t>
        <a:bodyPr/>
        <a:lstStyle/>
        <a:p>
          <a:endParaRPr lang="en-US"/>
        </a:p>
      </dgm:t>
    </dgm:pt>
    <dgm:pt modelId="{9F123A2D-0C56-4B40-ADB3-3B2C38EF4ECA}" type="sibTrans" cxnId="{0E33ACE0-0E64-49BD-8E3C-86A6A793F559}">
      <dgm:prSet/>
      <dgm:spPr/>
      <dgm:t>
        <a:bodyPr/>
        <a:lstStyle/>
        <a:p>
          <a:endParaRPr lang="en-US"/>
        </a:p>
      </dgm:t>
    </dgm:pt>
    <dgm:pt modelId="{95785B1C-652C-416D-843A-6F1419532A94}">
      <dgm:prSet/>
      <dgm:spPr/>
      <dgm:t>
        <a:bodyPr/>
        <a:lstStyle/>
        <a:p>
          <a:r>
            <a:rPr lang="en-GB"/>
            <a:t>To show our current progress, design and interpretation of requirements</a:t>
          </a:r>
          <a:endParaRPr lang="en-US"/>
        </a:p>
      </dgm:t>
    </dgm:pt>
    <dgm:pt modelId="{392AE2A7-939B-480B-8A54-316FB4BE9619}" type="parTrans" cxnId="{889FA46C-AD60-49AA-8C99-CCF23D61162F}">
      <dgm:prSet/>
      <dgm:spPr/>
      <dgm:t>
        <a:bodyPr/>
        <a:lstStyle/>
        <a:p>
          <a:endParaRPr lang="en-US"/>
        </a:p>
      </dgm:t>
    </dgm:pt>
    <dgm:pt modelId="{4AC82699-998C-4C99-9AD8-A6C74D3DC5F9}" type="sibTrans" cxnId="{889FA46C-AD60-49AA-8C99-CCF23D61162F}">
      <dgm:prSet/>
      <dgm:spPr/>
      <dgm:t>
        <a:bodyPr/>
        <a:lstStyle/>
        <a:p>
          <a:endParaRPr lang="en-US"/>
        </a:p>
      </dgm:t>
    </dgm:pt>
    <dgm:pt modelId="{D54108F5-4781-4E9F-BFFE-BF0DBC2F41B4}">
      <dgm:prSet/>
      <dgm:spPr/>
      <dgm:t>
        <a:bodyPr/>
        <a:lstStyle/>
        <a:p>
          <a:r>
            <a:rPr lang="en-GB"/>
            <a:t>How?</a:t>
          </a:r>
          <a:endParaRPr lang="en-US"/>
        </a:p>
      </dgm:t>
    </dgm:pt>
    <dgm:pt modelId="{7D79F184-4D57-4A9E-842A-8A4E52B60AB7}" type="parTrans" cxnId="{D891A1AE-766B-4988-9FD5-1BB6196F5F01}">
      <dgm:prSet/>
      <dgm:spPr/>
      <dgm:t>
        <a:bodyPr/>
        <a:lstStyle/>
        <a:p>
          <a:endParaRPr lang="en-US"/>
        </a:p>
      </dgm:t>
    </dgm:pt>
    <dgm:pt modelId="{DB7B7D36-7438-4F33-8C6C-DDA32B521A0F}" type="sibTrans" cxnId="{D891A1AE-766B-4988-9FD5-1BB6196F5F01}">
      <dgm:prSet/>
      <dgm:spPr/>
      <dgm:t>
        <a:bodyPr/>
        <a:lstStyle/>
        <a:p>
          <a:endParaRPr lang="en-US"/>
        </a:p>
      </dgm:t>
    </dgm:pt>
    <dgm:pt modelId="{74E3ACFB-5AE7-486D-AE5C-C3CB51DDDBE2}">
      <dgm:prSet/>
      <dgm:spPr/>
      <dgm:t>
        <a:bodyPr/>
        <a:lstStyle/>
        <a:p>
          <a:r>
            <a:rPr lang="en-GB"/>
            <a:t>Showcasing a current System Overview using Evolutionary Prototyping</a:t>
          </a:r>
          <a:endParaRPr lang="en-US"/>
        </a:p>
      </dgm:t>
    </dgm:pt>
    <dgm:pt modelId="{965B2C09-6166-404E-8C24-A43985746CA5}" type="parTrans" cxnId="{1F9BE72B-23D3-4FBD-8612-DE4B00584E0E}">
      <dgm:prSet/>
      <dgm:spPr/>
      <dgm:t>
        <a:bodyPr/>
        <a:lstStyle/>
        <a:p>
          <a:endParaRPr lang="en-US"/>
        </a:p>
      </dgm:t>
    </dgm:pt>
    <dgm:pt modelId="{C245D8A9-C73E-407B-BD09-F9D62D7DD8CE}" type="sibTrans" cxnId="{1F9BE72B-23D3-4FBD-8612-DE4B00584E0E}">
      <dgm:prSet/>
      <dgm:spPr/>
      <dgm:t>
        <a:bodyPr/>
        <a:lstStyle/>
        <a:p>
          <a:endParaRPr lang="en-US"/>
        </a:p>
      </dgm:t>
    </dgm:pt>
    <dgm:pt modelId="{8CF9F857-6D49-4E6F-BD76-C356F1A79B5F}">
      <dgm:prSet/>
      <dgm:spPr/>
      <dgm:t>
        <a:bodyPr/>
        <a:lstStyle/>
        <a:p>
          <a:r>
            <a:rPr lang="en-GB"/>
            <a:t>Walking through our Sprint plan, Sprint backlog and implementation</a:t>
          </a:r>
          <a:endParaRPr lang="en-US"/>
        </a:p>
      </dgm:t>
    </dgm:pt>
    <dgm:pt modelId="{AE11DC11-19C1-44A6-B09A-940AB5584F35}" type="parTrans" cxnId="{1F188157-818F-49D5-9BFE-64713400B246}">
      <dgm:prSet/>
      <dgm:spPr/>
      <dgm:t>
        <a:bodyPr/>
        <a:lstStyle/>
        <a:p>
          <a:endParaRPr lang="en-US"/>
        </a:p>
      </dgm:t>
    </dgm:pt>
    <dgm:pt modelId="{1B316803-1C3E-401D-8032-C4C32FA577A6}" type="sibTrans" cxnId="{1F188157-818F-49D5-9BFE-64713400B246}">
      <dgm:prSet/>
      <dgm:spPr/>
      <dgm:t>
        <a:bodyPr/>
        <a:lstStyle/>
        <a:p>
          <a:endParaRPr lang="en-US"/>
        </a:p>
      </dgm:t>
    </dgm:pt>
    <dgm:pt modelId="{5033BCBA-7010-4ADB-A6DF-A381D5986D30}">
      <dgm:prSet/>
      <dgm:spPr/>
      <dgm:t>
        <a:bodyPr/>
        <a:lstStyle/>
        <a:p>
          <a:r>
            <a:rPr lang="en-GB"/>
            <a:t>Analysing and showing User Stories from our last Sprint</a:t>
          </a:r>
          <a:endParaRPr lang="en-US"/>
        </a:p>
      </dgm:t>
    </dgm:pt>
    <dgm:pt modelId="{54BB6519-C081-40E6-A565-948D89404F7A}" type="parTrans" cxnId="{462D7444-C219-4AE6-AE60-DF906264A121}">
      <dgm:prSet/>
      <dgm:spPr/>
      <dgm:t>
        <a:bodyPr/>
        <a:lstStyle/>
        <a:p>
          <a:endParaRPr lang="en-US"/>
        </a:p>
      </dgm:t>
    </dgm:pt>
    <dgm:pt modelId="{F3F7D590-4912-488B-9C5D-432D9CAB2752}" type="sibTrans" cxnId="{462D7444-C219-4AE6-AE60-DF906264A121}">
      <dgm:prSet/>
      <dgm:spPr/>
      <dgm:t>
        <a:bodyPr/>
        <a:lstStyle/>
        <a:p>
          <a:endParaRPr lang="en-US"/>
        </a:p>
      </dgm:t>
    </dgm:pt>
    <dgm:pt modelId="{AD0DE499-C69D-438B-9CB6-E0B120BCA6E9}">
      <dgm:prSet/>
      <dgm:spPr/>
      <dgm:t>
        <a:bodyPr/>
        <a:lstStyle/>
        <a:p>
          <a:r>
            <a:rPr lang="en-GB"/>
            <a:t>Presenting a Structural View of the Problem Domain in UML</a:t>
          </a:r>
          <a:endParaRPr lang="en-US"/>
        </a:p>
      </dgm:t>
    </dgm:pt>
    <dgm:pt modelId="{07305678-B092-4B60-BD70-7590225B74E9}" type="parTrans" cxnId="{98C8299F-523B-4687-9973-BC91034EB4E4}">
      <dgm:prSet/>
      <dgm:spPr/>
      <dgm:t>
        <a:bodyPr/>
        <a:lstStyle/>
        <a:p>
          <a:endParaRPr lang="en-US"/>
        </a:p>
      </dgm:t>
    </dgm:pt>
    <dgm:pt modelId="{059394E5-C3E6-4F07-85D3-4F3B965316DF}" type="sibTrans" cxnId="{98C8299F-523B-4687-9973-BC91034EB4E4}">
      <dgm:prSet/>
      <dgm:spPr/>
      <dgm:t>
        <a:bodyPr/>
        <a:lstStyle/>
        <a:p>
          <a:endParaRPr lang="en-US"/>
        </a:p>
      </dgm:t>
    </dgm:pt>
    <dgm:pt modelId="{35ACFF3C-9BCD-4D3B-BCD8-A450BE660005}">
      <dgm:prSet/>
      <dgm:spPr/>
      <dgm:t>
        <a:bodyPr/>
        <a:lstStyle/>
        <a:p>
          <a:r>
            <a:rPr lang="en-GB"/>
            <a:t>Reflecting on areas for improvement</a:t>
          </a:r>
          <a:endParaRPr lang="en-US"/>
        </a:p>
      </dgm:t>
    </dgm:pt>
    <dgm:pt modelId="{C1775E35-6473-4006-A23F-98FC1DBED5F2}" type="parTrans" cxnId="{7B6AE9C8-3852-4F29-A753-D240B927ABEA}">
      <dgm:prSet/>
      <dgm:spPr/>
      <dgm:t>
        <a:bodyPr/>
        <a:lstStyle/>
        <a:p>
          <a:endParaRPr lang="en-US"/>
        </a:p>
      </dgm:t>
    </dgm:pt>
    <dgm:pt modelId="{A5810479-CF32-4DCA-AB19-684C96A30205}" type="sibTrans" cxnId="{7B6AE9C8-3852-4F29-A753-D240B927ABEA}">
      <dgm:prSet/>
      <dgm:spPr/>
      <dgm:t>
        <a:bodyPr/>
        <a:lstStyle/>
        <a:p>
          <a:endParaRPr lang="en-US"/>
        </a:p>
      </dgm:t>
    </dgm:pt>
    <dgm:pt modelId="{68F1BB29-25FB-4BD2-9644-268D6425C30D}">
      <dgm:prSet/>
      <dgm:spPr/>
      <dgm:t>
        <a:bodyPr/>
        <a:lstStyle/>
        <a:p>
          <a:r>
            <a:rPr lang="en-US"/>
            <a:t>Opening up to Questions and Feedback</a:t>
          </a:r>
        </a:p>
      </dgm:t>
    </dgm:pt>
    <dgm:pt modelId="{1146E05D-0467-4619-8FB6-1051DDBC9DB5}" type="parTrans" cxnId="{3E1384EE-BEC9-4F0D-8026-BEE332F9C3F9}">
      <dgm:prSet/>
      <dgm:spPr/>
      <dgm:t>
        <a:bodyPr/>
        <a:lstStyle/>
        <a:p>
          <a:endParaRPr lang="en-AU"/>
        </a:p>
      </dgm:t>
    </dgm:pt>
    <dgm:pt modelId="{765F4060-A9F4-490C-99D1-4821501405E4}" type="sibTrans" cxnId="{3E1384EE-BEC9-4F0D-8026-BEE332F9C3F9}">
      <dgm:prSet/>
      <dgm:spPr/>
      <dgm:t>
        <a:bodyPr/>
        <a:lstStyle/>
        <a:p>
          <a:endParaRPr lang="en-AU"/>
        </a:p>
      </dgm:t>
    </dgm:pt>
    <dgm:pt modelId="{5B7128A0-F18A-4CAD-9648-E41EF015B689}">
      <dgm:prSet/>
      <dgm:spPr/>
      <dgm:t>
        <a:bodyPr/>
        <a:lstStyle/>
        <a:p>
          <a:r>
            <a:rPr lang="en-US"/>
            <a:t>Identifying Risks and Risk Management</a:t>
          </a:r>
        </a:p>
      </dgm:t>
    </dgm:pt>
    <dgm:pt modelId="{D589C134-AF03-4D0A-922C-D73F2ADDEE8F}" type="parTrans" cxnId="{0DA58BCF-13A1-4A86-B8E4-CE6136A8E025}">
      <dgm:prSet/>
      <dgm:spPr/>
      <dgm:t>
        <a:bodyPr/>
        <a:lstStyle/>
        <a:p>
          <a:endParaRPr lang="en-AU"/>
        </a:p>
      </dgm:t>
    </dgm:pt>
    <dgm:pt modelId="{8E01B4B6-FED2-4172-9D07-C1CAEF9F141C}" type="sibTrans" cxnId="{0DA58BCF-13A1-4A86-B8E4-CE6136A8E025}">
      <dgm:prSet/>
      <dgm:spPr/>
      <dgm:t>
        <a:bodyPr/>
        <a:lstStyle/>
        <a:p>
          <a:endParaRPr lang="en-AU"/>
        </a:p>
      </dgm:t>
    </dgm:pt>
    <dgm:pt modelId="{FA2808F7-2302-44B0-9BC8-CDE88D73EFAF}">
      <dgm:prSet/>
      <dgm:spPr/>
      <dgm:t>
        <a:bodyPr/>
        <a:lstStyle/>
        <a:p>
          <a:r>
            <a:rPr lang="en-GB"/>
            <a:t>Explaining the System Architecture</a:t>
          </a:r>
          <a:endParaRPr lang="en-US"/>
        </a:p>
      </dgm:t>
    </dgm:pt>
    <dgm:pt modelId="{B633B13B-322B-41CF-B56A-0A28CC0D6422}" type="parTrans" cxnId="{43D1B0A9-7CCF-4B21-AF57-F2E5135D1311}">
      <dgm:prSet/>
      <dgm:spPr/>
      <dgm:t>
        <a:bodyPr/>
        <a:lstStyle/>
        <a:p>
          <a:endParaRPr lang="en-AU"/>
        </a:p>
      </dgm:t>
    </dgm:pt>
    <dgm:pt modelId="{1E92D29D-1CB2-4407-9CB2-ED75BB22EDA2}" type="sibTrans" cxnId="{43D1B0A9-7CCF-4B21-AF57-F2E5135D1311}">
      <dgm:prSet/>
      <dgm:spPr/>
      <dgm:t>
        <a:bodyPr/>
        <a:lstStyle/>
        <a:p>
          <a:endParaRPr lang="en-AU"/>
        </a:p>
      </dgm:t>
    </dgm:pt>
    <dgm:pt modelId="{C965EA10-7FFE-45B8-9815-A2E33FF49375}" type="pres">
      <dgm:prSet presAssocID="{64B627A9-B4AD-45A8-90E3-0B6B723B2F0A}" presName="linear" presStyleCnt="0">
        <dgm:presLayoutVars>
          <dgm:animLvl val="lvl"/>
          <dgm:resizeHandles val="exact"/>
        </dgm:presLayoutVars>
      </dgm:prSet>
      <dgm:spPr/>
    </dgm:pt>
    <dgm:pt modelId="{BA4A58B1-1BC6-44C2-8343-D7C68E134061}" type="pres">
      <dgm:prSet presAssocID="{5288489C-4F3B-42EA-A29F-70E33D1A0033}" presName="parentText" presStyleLbl="node1" presStyleIdx="0" presStyleCnt="11" custScaleX="10443" custLinFactNeighborX="-44773">
        <dgm:presLayoutVars>
          <dgm:chMax val="0"/>
          <dgm:bulletEnabled val="1"/>
        </dgm:presLayoutVars>
      </dgm:prSet>
      <dgm:spPr/>
    </dgm:pt>
    <dgm:pt modelId="{37CFCEF5-F52B-4A2E-A336-D0B92F609E62}" type="pres">
      <dgm:prSet presAssocID="{9F123A2D-0C56-4B40-ADB3-3B2C38EF4ECA}" presName="spacer" presStyleCnt="0"/>
      <dgm:spPr/>
    </dgm:pt>
    <dgm:pt modelId="{562E2D84-82EC-497E-9C12-5A28BABDC719}" type="pres">
      <dgm:prSet presAssocID="{95785B1C-652C-416D-843A-6F1419532A94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0750B09-91C0-41CE-B96C-E96E657FC4E9}" type="pres">
      <dgm:prSet presAssocID="{4AC82699-998C-4C99-9AD8-A6C74D3DC5F9}" presName="spacer" presStyleCnt="0"/>
      <dgm:spPr/>
    </dgm:pt>
    <dgm:pt modelId="{E458D0BA-EED6-46E9-B9A2-3FE850C0457A}" type="pres">
      <dgm:prSet presAssocID="{D54108F5-4781-4E9F-BFFE-BF0DBC2F41B4}" presName="parentText" presStyleLbl="node1" presStyleIdx="2" presStyleCnt="11" custScaleX="10443" custLinFactNeighborX="-44773">
        <dgm:presLayoutVars>
          <dgm:chMax val="0"/>
          <dgm:bulletEnabled val="1"/>
        </dgm:presLayoutVars>
      </dgm:prSet>
      <dgm:spPr/>
    </dgm:pt>
    <dgm:pt modelId="{C273139E-169B-4DE6-B378-EB6BACF5433C}" type="pres">
      <dgm:prSet presAssocID="{DB7B7D36-7438-4F33-8C6C-DDA32B521A0F}" presName="spacer" presStyleCnt="0"/>
      <dgm:spPr/>
    </dgm:pt>
    <dgm:pt modelId="{51F142FD-FDD7-46BC-BB31-24B3F63D246A}" type="pres">
      <dgm:prSet presAssocID="{FA2808F7-2302-44B0-9BC8-CDE88D73EFAF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5C5451E5-D5C1-4B19-A154-9694A5077354}" type="pres">
      <dgm:prSet presAssocID="{1E92D29D-1CB2-4407-9CB2-ED75BB22EDA2}" presName="spacer" presStyleCnt="0"/>
      <dgm:spPr/>
    </dgm:pt>
    <dgm:pt modelId="{71B251CA-7D08-46AA-B751-13982CE16AFD}" type="pres">
      <dgm:prSet presAssocID="{74E3ACFB-5AE7-486D-AE5C-C3CB51DDDBE2}" presName="parentText" presStyleLbl="node1" presStyleIdx="4" presStyleCnt="11" custLinFactNeighborX="-11601" custLinFactNeighborY="9614">
        <dgm:presLayoutVars>
          <dgm:chMax val="0"/>
          <dgm:bulletEnabled val="1"/>
        </dgm:presLayoutVars>
      </dgm:prSet>
      <dgm:spPr/>
    </dgm:pt>
    <dgm:pt modelId="{B76B288B-26FE-49D9-8E80-70FF67E78EEA}" type="pres">
      <dgm:prSet presAssocID="{C245D8A9-C73E-407B-BD09-F9D62D7DD8CE}" presName="spacer" presStyleCnt="0"/>
      <dgm:spPr/>
    </dgm:pt>
    <dgm:pt modelId="{C255E62B-4748-4D85-92CD-6FA7405A6570}" type="pres">
      <dgm:prSet presAssocID="{8CF9F857-6D49-4E6F-BD76-C356F1A79B5F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03F8E528-E7CE-49D4-92AF-7EBC7F3BF47A}" type="pres">
      <dgm:prSet presAssocID="{1B316803-1C3E-401D-8032-C4C32FA577A6}" presName="spacer" presStyleCnt="0"/>
      <dgm:spPr/>
    </dgm:pt>
    <dgm:pt modelId="{A0F731C1-E6C1-442F-B4E5-B09399D64775}" type="pres">
      <dgm:prSet presAssocID="{5033BCBA-7010-4ADB-A6DF-A381D5986D30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357F4ED4-68C2-4817-85DE-EC40F36BBBBA}" type="pres">
      <dgm:prSet presAssocID="{F3F7D590-4912-488B-9C5D-432D9CAB2752}" presName="spacer" presStyleCnt="0"/>
      <dgm:spPr/>
    </dgm:pt>
    <dgm:pt modelId="{5B21B373-67D0-4111-87B4-556C6656B525}" type="pres">
      <dgm:prSet presAssocID="{AD0DE499-C69D-438B-9CB6-E0B120BCA6E9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C605241C-26D3-4BB1-AA0A-8B135CE55DC0}" type="pres">
      <dgm:prSet presAssocID="{059394E5-C3E6-4F07-85D3-4F3B965316DF}" presName="spacer" presStyleCnt="0"/>
      <dgm:spPr/>
    </dgm:pt>
    <dgm:pt modelId="{E2F4D910-47EC-4739-A33F-92C9667A9182}" type="pres">
      <dgm:prSet presAssocID="{5B7128A0-F18A-4CAD-9648-E41EF015B689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83415C8B-54B3-43E7-996F-4AC1443961CF}" type="pres">
      <dgm:prSet presAssocID="{8E01B4B6-FED2-4172-9D07-C1CAEF9F141C}" presName="spacer" presStyleCnt="0"/>
      <dgm:spPr/>
    </dgm:pt>
    <dgm:pt modelId="{DF3A4D6C-48F1-4B9F-A1CB-804E033BADF7}" type="pres">
      <dgm:prSet presAssocID="{35ACFF3C-9BCD-4D3B-BCD8-A450BE660005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0C3B3A8B-55CA-43D0-B919-BA540DF5599F}" type="pres">
      <dgm:prSet presAssocID="{A5810479-CF32-4DCA-AB19-684C96A30205}" presName="spacer" presStyleCnt="0"/>
      <dgm:spPr/>
    </dgm:pt>
    <dgm:pt modelId="{F6E8F776-337F-4B45-8359-71D3DEFA504A}" type="pres">
      <dgm:prSet presAssocID="{68F1BB29-25FB-4BD2-9644-268D6425C30D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EC451B0A-C399-4FC5-BCA5-0F78DDB52002}" type="presOf" srcId="{FA2808F7-2302-44B0-9BC8-CDE88D73EFAF}" destId="{51F142FD-FDD7-46BC-BB31-24B3F63D246A}" srcOrd="0" destOrd="0" presId="urn:microsoft.com/office/officeart/2005/8/layout/vList2"/>
    <dgm:cxn modelId="{1DAB8811-F3C6-45E7-AE51-EC78FA81B58D}" type="presOf" srcId="{5B7128A0-F18A-4CAD-9648-E41EF015B689}" destId="{E2F4D910-47EC-4739-A33F-92C9667A9182}" srcOrd="0" destOrd="0" presId="urn:microsoft.com/office/officeart/2005/8/layout/vList2"/>
    <dgm:cxn modelId="{1F9BE72B-23D3-4FBD-8612-DE4B00584E0E}" srcId="{64B627A9-B4AD-45A8-90E3-0B6B723B2F0A}" destId="{74E3ACFB-5AE7-486D-AE5C-C3CB51DDDBE2}" srcOrd="4" destOrd="0" parTransId="{965B2C09-6166-404E-8C24-A43985746CA5}" sibTransId="{C245D8A9-C73E-407B-BD09-F9D62D7DD8CE}"/>
    <dgm:cxn modelId="{B299C536-A894-4DEA-9D15-2EBE52AA03A9}" type="presOf" srcId="{5033BCBA-7010-4ADB-A6DF-A381D5986D30}" destId="{A0F731C1-E6C1-442F-B4E5-B09399D64775}" srcOrd="0" destOrd="0" presId="urn:microsoft.com/office/officeart/2005/8/layout/vList2"/>
    <dgm:cxn modelId="{DE648F41-249A-458F-8BE1-A0926DF7284A}" type="presOf" srcId="{68F1BB29-25FB-4BD2-9644-268D6425C30D}" destId="{F6E8F776-337F-4B45-8359-71D3DEFA504A}" srcOrd="0" destOrd="0" presId="urn:microsoft.com/office/officeart/2005/8/layout/vList2"/>
    <dgm:cxn modelId="{462D7444-C219-4AE6-AE60-DF906264A121}" srcId="{64B627A9-B4AD-45A8-90E3-0B6B723B2F0A}" destId="{5033BCBA-7010-4ADB-A6DF-A381D5986D30}" srcOrd="6" destOrd="0" parTransId="{54BB6519-C081-40E6-A565-948D89404F7A}" sibTransId="{F3F7D590-4912-488B-9C5D-432D9CAB2752}"/>
    <dgm:cxn modelId="{4A83824C-6ED1-414B-B298-043179B7D539}" type="presOf" srcId="{8CF9F857-6D49-4E6F-BD76-C356F1A79B5F}" destId="{C255E62B-4748-4D85-92CD-6FA7405A6570}" srcOrd="0" destOrd="0" presId="urn:microsoft.com/office/officeart/2005/8/layout/vList2"/>
    <dgm:cxn modelId="{889FA46C-AD60-49AA-8C99-CCF23D61162F}" srcId="{64B627A9-B4AD-45A8-90E3-0B6B723B2F0A}" destId="{95785B1C-652C-416D-843A-6F1419532A94}" srcOrd="1" destOrd="0" parTransId="{392AE2A7-939B-480B-8A54-316FB4BE9619}" sibTransId="{4AC82699-998C-4C99-9AD8-A6C74D3DC5F9}"/>
    <dgm:cxn modelId="{82B8F74C-D7CD-4AAB-AB39-6612A3884276}" type="presOf" srcId="{35ACFF3C-9BCD-4D3B-BCD8-A450BE660005}" destId="{DF3A4D6C-48F1-4B9F-A1CB-804E033BADF7}" srcOrd="0" destOrd="0" presId="urn:microsoft.com/office/officeart/2005/8/layout/vList2"/>
    <dgm:cxn modelId="{068FF673-FEED-4161-A7A4-EB25D6CABC56}" type="presOf" srcId="{5288489C-4F3B-42EA-A29F-70E33D1A0033}" destId="{BA4A58B1-1BC6-44C2-8343-D7C68E134061}" srcOrd="0" destOrd="0" presId="urn:microsoft.com/office/officeart/2005/8/layout/vList2"/>
    <dgm:cxn modelId="{1F188157-818F-49D5-9BFE-64713400B246}" srcId="{64B627A9-B4AD-45A8-90E3-0B6B723B2F0A}" destId="{8CF9F857-6D49-4E6F-BD76-C356F1A79B5F}" srcOrd="5" destOrd="0" parTransId="{AE11DC11-19C1-44A6-B09A-940AB5584F35}" sibTransId="{1B316803-1C3E-401D-8032-C4C32FA577A6}"/>
    <dgm:cxn modelId="{43D16784-8261-4758-AB85-0F85065DD287}" type="presOf" srcId="{74E3ACFB-5AE7-486D-AE5C-C3CB51DDDBE2}" destId="{71B251CA-7D08-46AA-B751-13982CE16AFD}" srcOrd="0" destOrd="0" presId="urn:microsoft.com/office/officeart/2005/8/layout/vList2"/>
    <dgm:cxn modelId="{41FA549E-0817-4265-A7D7-13E6F515D320}" type="presOf" srcId="{64B627A9-B4AD-45A8-90E3-0B6B723B2F0A}" destId="{C965EA10-7FFE-45B8-9815-A2E33FF49375}" srcOrd="0" destOrd="0" presId="urn:microsoft.com/office/officeart/2005/8/layout/vList2"/>
    <dgm:cxn modelId="{98C8299F-523B-4687-9973-BC91034EB4E4}" srcId="{64B627A9-B4AD-45A8-90E3-0B6B723B2F0A}" destId="{AD0DE499-C69D-438B-9CB6-E0B120BCA6E9}" srcOrd="7" destOrd="0" parTransId="{07305678-B092-4B60-BD70-7590225B74E9}" sibTransId="{059394E5-C3E6-4F07-85D3-4F3B965316DF}"/>
    <dgm:cxn modelId="{43D1B0A9-7CCF-4B21-AF57-F2E5135D1311}" srcId="{64B627A9-B4AD-45A8-90E3-0B6B723B2F0A}" destId="{FA2808F7-2302-44B0-9BC8-CDE88D73EFAF}" srcOrd="3" destOrd="0" parTransId="{B633B13B-322B-41CF-B56A-0A28CC0D6422}" sibTransId="{1E92D29D-1CB2-4407-9CB2-ED75BB22EDA2}"/>
    <dgm:cxn modelId="{D891A1AE-766B-4988-9FD5-1BB6196F5F01}" srcId="{64B627A9-B4AD-45A8-90E3-0B6B723B2F0A}" destId="{D54108F5-4781-4E9F-BFFE-BF0DBC2F41B4}" srcOrd="2" destOrd="0" parTransId="{7D79F184-4D57-4A9E-842A-8A4E52B60AB7}" sibTransId="{DB7B7D36-7438-4F33-8C6C-DDA32B521A0F}"/>
    <dgm:cxn modelId="{E81107B9-5B15-426B-9E81-18252B382882}" type="presOf" srcId="{AD0DE499-C69D-438B-9CB6-E0B120BCA6E9}" destId="{5B21B373-67D0-4111-87B4-556C6656B525}" srcOrd="0" destOrd="0" presId="urn:microsoft.com/office/officeart/2005/8/layout/vList2"/>
    <dgm:cxn modelId="{123F16B9-23C0-4CB3-86FC-005FD23799DE}" type="presOf" srcId="{D54108F5-4781-4E9F-BFFE-BF0DBC2F41B4}" destId="{E458D0BA-EED6-46E9-B9A2-3FE850C0457A}" srcOrd="0" destOrd="0" presId="urn:microsoft.com/office/officeart/2005/8/layout/vList2"/>
    <dgm:cxn modelId="{7B6AE9C8-3852-4F29-A753-D240B927ABEA}" srcId="{64B627A9-B4AD-45A8-90E3-0B6B723B2F0A}" destId="{35ACFF3C-9BCD-4D3B-BCD8-A450BE660005}" srcOrd="9" destOrd="0" parTransId="{C1775E35-6473-4006-A23F-98FC1DBED5F2}" sibTransId="{A5810479-CF32-4DCA-AB19-684C96A30205}"/>
    <dgm:cxn modelId="{0DA58BCF-13A1-4A86-B8E4-CE6136A8E025}" srcId="{64B627A9-B4AD-45A8-90E3-0B6B723B2F0A}" destId="{5B7128A0-F18A-4CAD-9648-E41EF015B689}" srcOrd="8" destOrd="0" parTransId="{D589C134-AF03-4D0A-922C-D73F2ADDEE8F}" sibTransId="{8E01B4B6-FED2-4172-9D07-C1CAEF9F141C}"/>
    <dgm:cxn modelId="{0E33ACE0-0E64-49BD-8E3C-86A6A793F559}" srcId="{64B627A9-B4AD-45A8-90E3-0B6B723B2F0A}" destId="{5288489C-4F3B-42EA-A29F-70E33D1A0033}" srcOrd="0" destOrd="0" parTransId="{4461D4CA-D00C-468E-BC24-A41427039C7C}" sibTransId="{9F123A2D-0C56-4B40-ADB3-3B2C38EF4ECA}"/>
    <dgm:cxn modelId="{3E1384EE-BEC9-4F0D-8026-BEE332F9C3F9}" srcId="{64B627A9-B4AD-45A8-90E3-0B6B723B2F0A}" destId="{68F1BB29-25FB-4BD2-9644-268D6425C30D}" srcOrd="10" destOrd="0" parTransId="{1146E05D-0467-4619-8FB6-1051DDBC9DB5}" sibTransId="{765F4060-A9F4-490C-99D1-4821501405E4}"/>
    <dgm:cxn modelId="{D6351CF9-280D-47C9-BD3C-4FEBDFB9C3F6}" type="presOf" srcId="{95785B1C-652C-416D-843A-6F1419532A94}" destId="{562E2D84-82EC-497E-9C12-5A28BABDC719}" srcOrd="0" destOrd="0" presId="urn:microsoft.com/office/officeart/2005/8/layout/vList2"/>
    <dgm:cxn modelId="{0BDE74D9-2994-4831-9677-A0961CB1ECCB}" type="presParOf" srcId="{C965EA10-7FFE-45B8-9815-A2E33FF49375}" destId="{BA4A58B1-1BC6-44C2-8343-D7C68E134061}" srcOrd="0" destOrd="0" presId="urn:microsoft.com/office/officeart/2005/8/layout/vList2"/>
    <dgm:cxn modelId="{9948F4E1-1CD9-4341-9840-FDB296DFD80F}" type="presParOf" srcId="{C965EA10-7FFE-45B8-9815-A2E33FF49375}" destId="{37CFCEF5-F52B-4A2E-A336-D0B92F609E62}" srcOrd="1" destOrd="0" presId="urn:microsoft.com/office/officeart/2005/8/layout/vList2"/>
    <dgm:cxn modelId="{413F4A6A-1D32-4274-AFA6-DB26BDA199BD}" type="presParOf" srcId="{C965EA10-7FFE-45B8-9815-A2E33FF49375}" destId="{562E2D84-82EC-497E-9C12-5A28BABDC719}" srcOrd="2" destOrd="0" presId="urn:microsoft.com/office/officeart/2005/8/layout/vList2"/>
    <dgm:cxn modelId="{EB6ACD6B-963E-441B-9C15-DDC216B0A564}" type="presParOf" srcId="{C965EA10-7FFE-45B8-9815-A2E33FF49375}" destId="{A0750B09-91C0-41CE-B96C-E96E657FC4E9}" srcOrd="3" destOrd="0" presId="urn:microsoft.com/office/officeart/2005/8/layout/vList2"/>
    <dgm:cxn modelId="{AB0CB99A-3D94-4CFC-BAF3-56B08DF278F0}" type="presParOf" srcId="{C965EA10-7FFE-45B8-9815-A2E33FF49375}" destId="{E458D0BA-EED6-46E9-B9A2-3FE850C0457A}" srcOrd="4" destOrd="0" presId="urn:microsoft.com/office/officeart/2005/8/layout/vList2"/>
    <dgm:cxn modelId="{9B5315DC-D3B3-4D9B-B2F6-8E00FD2CF4B3}" type="presParOf" srcId="{C965EA10-7FFE-45B8-9815-A2E33FF49375}" destId="{C273139E-169B-4DE6-B378-EB6BACF5433C}" srcOrd="5" destOrd="0" presId="urn:microsoft.com/office/officeart/2005/8/layout/vList2"/>
    <dgm:cxn modelId="{F215F5EA-263E-4C24-B7E7-7BB61C1A5FC6}" type="presParOf" srcId="{C965EA10-7FFE-45B8-9815-A2E33FF49375}" destId="{51F142FD-FDD7-46BC-BB31-24B3F63D246A}" srcOrd="6" destOrd="0" presId="urn:microsoft.com/office/officeart/2005/8/layout/vList2"/>
    <dgm:cxn modelId="{1A74A6F0-ECC0-46E7-B5BD-2F12DEC130D5}" type="presParOf" srcId="{C965EA10-7FFE-45B8-9815-A2E33FF49375}" destId="{5C5451E5-D5C1-4B19-A154-9694A5077354}" srcOrd="7" destOrd="0" presId="urn:microsoft.com/office/officeart/2005/8/layout/vList2"/>
    <dgm:cxn modelId="{69A3273C-FED1-404A-BE1E-06EE0E5F66C2}" type="presParOf" srcId="{C965EA10-7FFE-45B8-9815-A2E33FF49375}" destId="{71B251CA-7D08-46AA-B751-13982CE16AFD}" srcOrd="8" destOrd="0" presId="urn:microsoft.com/office/officeart/2005/8/layout/vList2"/>
    <dgm:cxn modelId="{44165E4F-ECB9-4248-A002-D38EAD09E9E2}" type="presParOf" srcId="{C965EA10-7FFE-45B8-9815-A2E33FF49375}" destId="{B76B288B-26FE-49D9-8E80-70FF67E78EEA}" srcOrd="9" destOrd="0" presId="urn:microsoft.com/office/officeart/2005/8/layout/vList2"/>
    <dgm:cxn modelId="{2020D50C-01D0-4D6F-90B9-FCF2C9FC7D12}" type="presParOf" srcId="{C965EA10-7FFE-45B8-9815-A2E33FF49375}" destId="{C255E62B-4748-4D85-92CD-6FA7405A6570}" srcOrd="10" destOrd="0" presId="urn:microsoft.com/office/officeart/2005/8/layout/vList2"/>
    <dgm:cxn modelId="{96CC0EB8-D7A8-45BF-A99F-63696250542F}" type="presParOf" srcId="{C965EA10-7FFE-45B8-9815-A2E33FF49375}" destId="{03F8E528-E7CE-49D4-92AF-7EBC7F3BF47A}" srcOrd="11" destOrd="0" presId="urn:microsoft.com/office/officeart/2005/8/layout/vList2"/>
    <dgm:cxn modelId="{D5E60F4B-32E5-4EDC-A54D-EB3C63E2C39C}" type="presParOf" srcId="{C965EA10-7FFE-45B8-9815-A2E33FF49375}" destId="{A0F731C1-E6C1-442F-B4E5-B09399D64775}" srcOrd="12" destOrd="0" presId="urn:microsoft.com/office/officeart/2005/8/layout/vList2"/>
    <dgm:cxn modelId="{80A5BEAC-6C47-46FE-94AA-53409D89A9D8}" type="presParOf" srcId="{C965EA10-7FFE-45B8-9815-A2E33FF49375}" destId="{357F4ED4-68C2-4817-85DE-EC40F36BBBBA}" srcOrd="13" destOrd="0" presId="urn:microsoft.com/office/officeart/2005/8/layout/vList2"/>
    <dgm:cxn modelId="{3F3BEDB4-0EE5-4DE4-8E0C-75B775A164DA}" type="presParOf" srcId="{C965EA10-7FFE-45B8-9815-A2E33FF49375}" destId="{5B21B373-67D0-4111-87B4-556C6656B525}" srcOrd="14" destOrd="0" presId="urn:microsoft.com/office/officeart/2005/8/layout/vList2"/>
    <dgm:cxn modelId="{796EB402-6179-4C5E-835B-7CC57E817A16}" type="presParOf" srcId="{C965EA10-7FFE-45B8-9815-A2E33FF49375}" destId="{C605241C-26D3-4BB1-AA0A-8B135CE55DC0}" srcOrd="15" destOrd="0" presId="urn:microsoft.com/office/officeart/2005/8/layout/vList2"/>
    <dgm:cxn modelId="{132526BE-A1EE-43ED-AC6C-26434A9BD7FB}" type="presParOf" srcId="{C965EA10-7FFE-45B8-9815-A2E33FF49375}" destId="{E2F4D910-47EC-4739-A33F-92C9667A9182}" srcOrd="16" destOrd="0" presId="urn:microsoft.com/office/officeart/2005/8/layout/vList2"/>
    <dgm:cxn modelId="{16AAF063-7F24-426E-A21E-73DAC0C5EDA7}" type="presParOf" srcId="{C965EA10-7FFE-45B8-9815-A2E33FF49375}" destId="{83415C8B-54B3-43E7-996F-4AC1443961CF}" srcOrd="17" destOrd="0" presId="urn:microsoft.com/office/officeart/2005/8/layout/vList2"/>
    <dgm:cxn modelId="{F6D1F18C-EFF8-45B9-B43E-072139077394}" type="presParOf" srcId="{C965EA10-7FFE-45B8-9815-A2E33FF49375}" destId="{DF3A4D6C-48F1-4B9F-A1CB-804E033BADF7}" srcOrd="18" destOrd="0" presId="urn:microsoft.com/office/officeart/2005/8/layout/vList2"/>
    <dgm:cxn modelId="{DDCC00EE-D3C4-4E14-B682-03EB49FADFC3}" type="presParOf" srcId="{C965EA10-7FFE-45B8-9815-A2E33FF49375}" destId="{0C3B3A8B-55CA-43D0-B919-BA540DF5599F}" srcOrd="19" destOrd="0" presId="urn:microsoft.com/office/officeart/2005/8/layout/vList2"/>
    <dgm:cxn modelId="{F6EB5136-ED8A-4065-9F16-6AD51D2C25D3}" type="presParOf" srcId="{C965EA10-7FFE-45B8-9815-A2E33FF49375}" destId="{F6E8F776-337F-4B45-8359-71D3DEFA504A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B627A9-B4AD-45A8-90E3-0B6B723B2F0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288489C-4F3B-42EA-A29F-70E33D1A0033}">
      <dgm:prSet/>
      <dgm:spPr/>
      <dgm:t>
        <a:bodyPr/>
        <a:lstStyle/>
        <a:p>
          <a:r>
            <a:rPr lang="en-GB"/>
            <a:t>Why?</a:t>
          </a:r>
          <a:endParaRPr lang="en-US"/>
        </a:p>
      </dgm:t>
    </dgm:pt>
    <dgm:pt modelId="{4461D4CA-D00C-468E-BC24-A41427039C7C}" type="parTrans" cxnId="{0E33ACE0-0E64-49BD-8E3C-86A6A793F559}">
      <dgm:prSet/>
      <dgm:spPr/>
      <dgm:t>
        <a:bodyPr/>
        <a:lstStyle/>
        <a:p>
          <a:endParaRPr lang="en-US"/>
        </a:p>
      </dgm:t>
    </dgm:pt>
    <dgm:pt modelId="{9F123A2D-0C56-4B40-ADB3-3B2C38EF4ECA}" type="sibTrans" cxnId="{0E33ACE0-0E64-49BD-8E3C-86A6A793F559}">
      <dgm:prSet/>
      <dgm:spPr/>
      <dgm:t>
        <a:bodyPr/>
        <a:lstStyle/>
        <a:p>
          <a:endParaRPr lang="en-US"/>
        </a:p>
      </dgm:t>
    </dgm:pt>
    <dgm:pt modelId="{95785B1C-652C-416D-843A-6F1419532A94}">
      <dgm:prSet/>
      <dgm:spPr/>
      <dgm:t>
        <a:bodyPr/>
        <a:lstStyle/>
        <a:p>
          <a:r>
            <a:rPr lang="en-GB"/>
            <a:t>To show progress and development since our last presentation</a:t>
          </a:r>
        </a:p>
      </dgm:t>
    </dgm:pt>
    <dgm:pt modelId="{392AE2A7-939B-480B-8A54-316FB4BE9619}" type="parTrans" cxnId="{889FA46C-AD60-49AA-8C99-CCF23D61162F}">
      <dgm:prSet/>
      <dgm:spPr/>
      <dgm:t>
        <a:bodyPr/>
        <a:lstStyle/>
        <a:p>
          <a:endParaRPr lang="en-US"/>
        </a:p>
      </dgm:t>
    </dgm:pt>
    <dgm:pt modelId="{4AC82699-998C-4C99-9AD8-A6C74D3DC5F9}" type="sibTrans" cxnId="{889FA46C-AD60-49AA-8C99-CCF23D61162F}">
      <dgm:prSet/>
      <dgm:spPr/>
      <dgm:t>
        <a:bodyPr/>
        <a:lstStyle/>
        <a:p>
          <a:endParaRPr lang="en-US"/>
        </a:p>
      </dgm:t>
    </dgm:pt>
    <dgm:pt modelId="{D54108F5-4781-4E9F-BFFE-BF0DBC2F41B4}">
      <dgm:prSet/>
      <dgm:spPr/>
      <dgm:t>
        <a:bodyPr/>
        <a:lstStyle/>
        <a:p>
          <a:r>
            <a:rPr lang="en-GB"/>
            <a:t>How?</a:t>
          </a:r>
          <a:endParaRPr lang="en-US"/>
        </a:p>
      </dgm:t>
    </dgm:pt>
    <dgm:pt modelId="{7D79F184-4D57-4A9E-842A-8A4E52B60AB7}" type="parTrans" cxnId="{D891A1AE-766B-4988-9FD5-1BB6196F5F01}">
      <dgm:prSet/>
      <dgm:spPr/>
      <dgm:t>
        <a:bodyPr/>
        <a:lstStyle/>
        <a:p>
          <a:endParaRPr lang="en-US"/>
        </a:p>
      </dgm:t>
    </dgm:pt>
    <dgm:pt modelId="{DB7B7D36-7438-4F33-8C6C-DDA32B521A0F}" type="sibTrans" cxnId="{D891A1AE-766B-4988-9FD5-1BB6196F5F01}">
      <dgm:prSet/>
      <dgm:spPr/>
      <dgm:t>
        <a:bodyPr/>
        <a:lstStyle/>
        <a:p>
          <a:endParaRPr lang="en-US"/>
        </a:p>
      </dgm:t>
    </dgm:pt>
    <dgm:pt modelId="{5033BCBA-7010-4ADB-A6DF-A381D5986D30}">
      <dgm:prSet/>
      <dgm:spPr/>
      <dgm:t>
        <a:bodyPr/>
        <a:lstStyle/>
        <a:p>
          <a:r>
            <a:rPr lang="en-GB"/>
            <a:t>Analysing and showing User Stories from our recent sprints</a:t>
          </a:r>
          <a:endParaRPr lang="en-US"/>
        </a:p>
      </dgm:t>
    </dgm:pt>
    <dgm:pt modelId="{54BB6519-C081-40E6-A565-948D89404F7A}" type="parTrans" cxnId="{462D7444-C219-4AE6-AE60-DF906264A121}">
      <dgm:prSet/>
      <dgm:spPr/>
      <dgm:t>
        <a:bodyPr/>
        <a:lstStyle/>
        <a:p>
          <a:endParaRPr lang="en-US"/>
        </a:p>
      </dgm:t>
    </dgm:pt>
    <dgm:pt modelId="{F3F7D590-4912-488B-9C5D-432D9CAB2752}" type="sibTrans" cxnId="{462D7444-C219-4AE6-AE60-DF906264A121}">
      <dgm:prSet/>
      <dgm:spPr/>
      <dgm:t>
        <a:bodyPr/>
        <a:lstStyle/>
        <a:p>
          <a:endParaRPr lang="en-US"/>
        </a:p>
      </dgm:t>
    </dgm:pt>
    <dgm:pt modelId="{AD0DE499-C69D-438B-9CB6-E0B120BCA6E9}">
      <dgm:prSet/>
      <dgm:spPr/>
      <dgm:t>
        <a:bodyPr/>
        <a:lstStyle/>
        <a:p>
          <a:r>
            <a:rPr lang="en-GB"/>
            <a:t>Presenting a Structural View of the Problem Domain through detailed documentation and diagrams</a:t>
          </a:r>
          <a:endParaRPr lang="en-US"/>
        </a:p>
      </dgm:t>
    </dgm:pt>
    <dgm:pt modelId="{07305678-B092-4B60-BD70-7590225B74E9}" type="parTrans" cxnId="{98C8299F-523B-4687-9973-BC91034EB4E4}">
      <dgm:prSet/>
      <dgm:spPr/>
      <dgm:t>
        <a:bodyPr/>
        <a:lstStyle/>
        <a:p>
          <a:endParaRPr lang="en-US"/>
        </a:p>
      </dgm:t>
    </dgm:pt>
    <dgm:pt modelId="{059394E5-C3E6-4F07-85D3-4F3B965316DF}" type="sibTrans" cxnId="{98C8299F-523B-4687-9973-BC91034EB4E4}">
      <dgm:prSet/>
      <dgm:spPr/>
      <dgm:t>
        <a:bodyPr/>
        <a:lstStyle/>
        <a:p>
          <a:endParaRPr lang="en-US"/>
        </a:p>
      </dgm:t>
    </dgm:pt>
    <dgm:pt modelId="{35ACFF3C-9BCD-4D3B-BCD8-A450BE660005}">
      <dgm:prSet/>
      <dgm:spPr/>
      <dgm:t>
        <a:bodyPr/>
        <a:lstStyle/>
        <a:p>
          <a:r>
            <a:rPr lang="en-GB"/>
            <a:t>Reflecting on areas for team and individual improvement using metrics</a:t>
          </a:r>
          <a:endParaRPr lang="en-US"/>
        </a:p>
      </dgm:t>
    </dgm:pt>
    <dgm:pt modelId="{C1775E35-6473-4006-A23F-98FC1DBED5F2}" type="parTrans" cxnId="{7B6AE9C8-3852-4F29-A753-D240B927ABEA}">
      <dgm:prSet/>
      <dgm:spPr/>
      <dgm:t>
        <a:bodyPr/>
        <a:lstStyle/>
        <a:p>
          <a:endParaRPr lang="en-US"/>
        </a:p>
      </dgm:t>
    </dgm:pt>
    <dgm:pt modelId="{A5810479-CF32-4DCA-AB19-684C96A30205}" type="sibTrans" cxnId="{7B6AE9C8-3852-4F29-A753-D240B927ABEA}">
      <dgm:prSet/>
      <dgm:spPr/>
      <dgm:t>
        <a:bodyPr/>
        <a:lstStyle/>
        <a:p>
          <a:endParaRPr lang="en-US"/>
        </a:p>
      </dgm:t>
    </dgm:pt>
    <dgm:pt modelId="{68F1BB29-25FB-4BD2-9644-268D6425C30D}">
      <dgm:prSet/>
      <dgm:spPr/>
      <dgm:t>
        <a:bodyPr/>
        <a:lstStyle/>
        <a:p>
          <a:r>
            <a:rPr lang="en-US"/>
            <a:t>Opening up to Questions and Feedback</a:t>
          </a:r>
        </a:p>
      </dgm:t>
    </dgm:pt>
    <dgm:pt modelId="{1146E05D-0467-4619-8FB6-1051DDBC9DB5}" type="parTrans" cxnId="{3E1384EE-BEC9-4F0D-8026-BEE332F9C3F9}">
      <dgm:prSet/>
      <dgm:spPr/>
      <dgm:t>
        <a:bodyPr/>
        <a:lstStyle/>
        <a:p>
          <a:endParaRPr lang="en-AU"/>
        </a:p>
      </dgm:t>
    </dgm:pt>
    <dgm:pt modelId="{765F4060-A9F4-490C-99D1-4821501405E4}" type="sibTrans" cxnId="{3E1384EE-BEC9-4F0D-8026-BEE332F9C3F9}">
      <dgm:prSet/>
      <dgm:spPr/>
      <dgm:t>
        <a:bodyPr/>
        <a:lstStyle/>
        <a:p>
          <a:endParaRPr lang="en-AU"/>
        </a:p>
      </dgm:t>
    </dgm:pt>
    <dgm:pt modelId="{F7587B4D-7AA5-4C7A-ADF1-152C9DDA353F}">
      <dgm:prSet/>
      <dgm:spPr/>
      <dgm:t>
        <a:bodyPr/>
        <a:lstStyle/>
        <a:p>
          <a:r>
            <a:rPr lang="en-US"/>
            <a:t>Presenting a System Overview with significant depth</a:t>
          </a:r>
        </a:p>
      </dgm:t>
    </dgm:pt>
    <dgm:pt modelId="{1B889A54-D4F4-4C27-9CF4-7E79A4D40F1A}" type="parTrans" cxnId="{776BEF20-8BF1-4534-A9A9-22AF67701A33}">
      <dgm:prSet/>
      <dgm:spPr/>
      <dgm:t>
        <a:bodyPr/>
        <a:lstStyle/>
        <a:p>
          <a:endParaRPr lang="en-AU"/>
        </a:p>
      </dgm:t>
    </dgm:pt>
    <dgm:pt modelId="{EAFCB746-56F9-4CB8-A587-10B5B36B6F78}" type="sibTrans" cxnId="{776BEF20-8BF1-4534-A9A9-22AF67701A33}">
      <dgm:prSet/>
      <dgm:spPr/>
      <dgm:t>
        <a:bodyPr/>
        <a:lstStyle/>
        <a:p>
          <a:endParaRPr lang="en-AU"/>
        </a:p>
      </dgm:t>
    </dgm:pt>
    <dgm:pt modelId="{CD445B57-A93A-4394-9F67-65BE9F9E342C}">
      <dgm:prSet/>
      <dgm:spPr/>
      <dgm:t>
        <a:bodyPr/>
        <a:lstStyle/>
        <a:p>
          <a:r>
            <a:rPr lang="en-US"/>
            <a:t>To communicate and clarify our understanding of the problem domain</a:t>
          </a:r>
        </a:p>
      </dgm:t>
    </dgm:pt>
    <dgm:pt modelId="{1FBAC6F9-3C83-45E1-9058-7D63FFBECCBE}" type="parTrans" cxnId="{3ED11453-64CA-4554-988D-C60CB431F9E2}">
      <dgm:prSet/>
      <dgm:spPr/>
      <dgm:t>
        <a:bodyPr/>
        <a:lstStyle/>
        <a:p>
          <a:endParaRPr lang="en-AU"/>
        </a:p>
      </dgm:t>
    </dgm:pt>
    <dgm:pt modelId="{BB09571E-2231-41DA-BF1A-A70FAEE63E3B}" type="sibTrans" cxnId="{3ED11453-64CA-4554-988D-C60CB431F9E2}">
      <dgm:prSet/>
      <dgm:spPr/>
      <dgm:t>
        <a:bodyPr/>
        <a:lstStyle/>
        <a:p>
          <a:endParaRPr lang="en-AU"/>
        </a:p>
      </dgm:t>
    </dgm:pt>
    <dgm:pt modelId="{9C188863-3535-4AAB-8C8D-3352F958FC31}">
      <dgm:prSet/>
      <dgm:spPr/>
      <dgm:t>
        <a:bodyPr/>
        <a:lstStyle/>
        <a:p>
          <a:r>
            <a:rPr lang="en-US"/>
            <a:t>Showcasing our Sprint Plan, Sprint Backlog and Implementation since our last presentation</a:t>
          </a:r>
        </a:p>
      </dgm:t>
    </dgm:pt>
    <dgm:pt modelId="{30708EF7-0A92-409A-8B9A-652DF2D2D118}" type="parTrans" cxnId="{8198F212-0BF6-4B62-BCB1-D7FBAED2E7C1}">
      <dgm:prSet/>
      <dgm:spPr/>
      <dgm:t>
        <a:bodyPr/>
        <a:lstStyle/>
        <a:p>
          <a:endParaRPr lang="en-AU"/>
        </a:p>
      </dgm:t>
    </dgm:pt>
    <dgm:pt modelId="{E3B2F606-37BA-4715-A6D7-B83E30A9EA4A}" type="sibTrans" cxnId="{8198F212-0BF6-4B62-BCB1-D7FBAED2E7C1}">
      <dgm:prSet/>
      <dgm:spPr/>
      <dgm:t>
        <a:bodyPr/>
        <a:lstStyle/>
        <a:p>
          <a:endParaRPr lang="en-AU"/>
        </a:p>
      </dgm:t>
    </dgm:pt>
    <dgm:pt modelId="{763008C4-DD92-4908-86E0-B7EA75238866}">
      <dgm:prSet/>
      <dgm:spPr/>
      <dgm:t>
        <a:bodyPr/>
        <a:lstStyle/>
        <a:p>
          <a:r>
            <a:rPr lang="en-US"/>
            <a:t>Explain System Architecture and our reasoning behind architectural choices</a:t>
          </a:r>
        </a:p>
      </dgm:t>
    </dgm:pt>
    <dgm:pt modelId="{A4EA3FEC-F4AD-42B5-B75D-3EE959FA4EDF}" type="parTrans" cxnId="{77EA1D92-13DD-44BE-9B5A-BCF65E6D2E29}">
      <dgm:prSet/>
      <dgm:spPr/>
      <dgm:t>
        <a:bodyPr/>
        <a:lstStyle/>
        <a:p>
          <a:endParaRPr lang="en-AU"/>
        </a:p>
      </dgm:t>
    </dgm:pt>
    <dgm:pt modelId="{DE939584-BDBF-4B28-9EAD-C18F1D88E016}" type="sibTrans" cxnId="{77EA1D92-13DD-44BE-9B5A-BCF65E6D2E29}">
      <dgm:prSet/>
      <dgm:spPr/>
      <dgm:t>
        <a:bodyPr/>
        <a:lstStyle/>
        <a:p>
          <a:endParaRPr lang="en-AU"/>
        </a:p>
      </dgm:t>
    </dgm:pt>
    <dgm:pt modelId="{4F031203-6474-4780-BB1C-D83A767F62F4}">
      <dgm:prSet/>
      <dgm:spPr/>
      <dgm:t>
        <a:bodyPr/>
        <a:lstStyle/>
        <a:p>
          <a:r>
            <a:rPr lang="en-US"/>
            <a:t>Showing a detailed Database Design with complete system connectivity across the entire problem domain</a:t>
          </a:r>
        </a:p>
      </dgm:t>
    </dgm:pt>
    <dgm:pt modelId="{6869DD7E-5A8B-4ABE-BA55-1FF534B7D8EB}" type="parTrans" cxnId="{88FA66ED-2C3C-41BB-9D7A-3743EE83CD1A}">
      <dgm:prSet/>
      <dgm:spPr/>
      <dgm:t>
        <a:bodyPr/>
        <a:lstStyle/>
        <a:p>
          <a:endParaRPr lang="en-AU"/>
        </a:p>
      </dgm:t>
    </dgm:pt>
    <dgm:pt modelId="{FF4A2D6D-275D-49BE-91ED-467711111AE0}" type="sibTrans" cxnId="{88FA66ED-2C3C-41BB-9D7A-3743EE83CD1A}">
      <dgm:prSet/>
      <dgm:spPr/>
      <dgm:t>
        <a:bodyPr/>
        <a:lstStyle/>
        <a:p>
          <a:endParaRPr lang="en-AU"/>
        </a:p>
      </dgm:t>
    </dgm:pt>
    <dgm:pt modelId="{84945811-C2AC-4E12-B8AC-84A37393E78C}">
      <dgm:prSet/>
      <dgm:spPr/>
      <dgm:t>
        <a:bodyPr/>
        <a:lstStyle/>
        <a:p>
          <a:r>
            <a:rPr lang="en-US"/>
            <a:t>Presenting additional User Interface designs since our last presentation</a:t>
          </a:r>
        </a:p>
      </dgm:t>
    </dgm:pt>
    <dgm:pt modelId="{5632404F-F414-421A-93AF-A6D2817E1EF3}" type="parTrans" cxnId="{64C83F16-F6DC-4332-9664-A2D5A43FBCF9}">
      <dgm:prSet/>
      <dgm:spPr/>
      <dgm:t>
        <a:bodyPr/>
        <a:lstStyle/>
        <a:p>
          <a:endParaRPr lang="en-AU"/>
        </a:p>
      </dgm:t>
    </dgm:pt>
    <dgm:pt modelId="{EC48944E-3B5C-4446-AA87-1CACE4788FF0}" type="sibTrans" cxnId="{64C83F16-F6DC-4332-9664-A2D5A43FBCF9}">
      <dgm:prSet/>
      <dgm:spPr/>
      <dgm:t>
        <a:bodyPr/>
        <a:lstStyle/>
        <a:p>
          <a:endParaRPr lang="en-AU"/>
        </a:p>
      </dgm:t>
    </dgm:pt>
    <dgm:pt modelId="{EEBF3ED4-F3DD-41D8-A48A-7AA4CE557F33}">
      <dgm:prSet/>
      <dgm:spPr/>
      <dgm:t>
        <a:bodyPr/>
        <a:lstStyle/>
        <a:p>
          <a:r>
            <a:rPr lang="en-US"/>
            <a:t>Exploring Testing Methodologies, Approaches and Scenarios for testing throughout development</a:t>
          </a:r>
        </a:p>
      </dgm:t>
    </dgm:pt>
    <dgm:pt modelId="{EE2F41AF-4714-4B59-938D-EB78BD1ADE05}" type="parTrans" cxnId="{715F442E-7B11-4940-98D2-8A72291ABA2B}">
      <dgm:prSet/>
      <dgm:spPr/>
      <dgm:t>
        <a:bodyPr/>
        <a:lstStyle/>
        <a:p>
          <a:endParaRPr lang="en-AU"/>
        </a:p>
      </dgm:t>
    </dgm:pt>
    <dgm:pt modelId="{B7622A1E-30AF-4F73-8C3B-2DA588BD2D88}" type="sibTrans" cxnId="{715F442E-7B11-4940-98D2-8A72291ABA2B}">
      <dgm:prSet/>
      <dgm:spPr/>
      <dgm:t>
        <a:bodyPr/>
        <a:lstStyle/>
        <a:p>
          <a:endParaRPr lang="en-AU"/>
        </a:p>
      </dgm:t>
    </dgm:pt>
    <dgm:pt modelId="{C965EA10-7FFE-45B8-9815-A2E33FF49375}" type="pres">
      <dgm:prSet presAssocID="{64B627A9-B4AD-45A8-90E3-0B6B723B2F0A}" presName="linear" presStyleCnt="0">
        <dgm:presLayoutVars>
          <dgm:animLvl val="lvl"/>
          <dgm:resizeHandles val="exact"/>
        </dgm:presLayoutVars>
      </dgm:prSet>
      <dgm:spPr/>
    </dgm:pt>
    <dgm:pt modelId="{BA4A58B1-1BC6-44C2-8343-D7C68E134061}" type="pres">
      <dgm:prSet presAssocID="{5288489C-4F3B-42EA-A29F-70E33D1A0033}" presName="parentText" presStyleLbl="node1" presStyleIdx="0" presStyleCnt="14" custScaleX="10443" custLinFactNeighborX="-44773">
        <dgm:presLayoutVars>
          <dgm:chMax val="0"/>
          <dgm:bulletEnabled val="1"/>
        </dgm:presLayoutVars>
      </dgm:prSet>
      <dgm:spPr/>
    </dgm:pt>
    <dgm:pt modelId="{37CFCEF5-F52B-4A2E-A336-D0B92F609E62}" type="pres">
      <dgm:prSet presAssocID="{9F123A2D-0C56-4B40-ADB3-3B2C38EF4ECA}" presName="spacer" presStyleCnt="0"/>
      <dgm:spPr/>
    </dgm:pt>
    <dgm:pt modelId="{562E2D84-82EC-497E-9C12-5A28BABDC719}" type="pres">
      <dgm:prSet presAssocID="{95785B1C-652C-416D-843A-6F1419532A94}" presName="parentText" presStyleLbl="node1" presStyleIdx="1" presStyleCnt="14">
        <dgm:presLayoutVars>
          <dgm:chMax val="0"/>
          <dgm:bulletEnabled val="1"/>
        </dgm:presLayoutVars>
      </dgm:prSet>
      <dgm:spPr/>
    </dgm:pt>
    <dgm:pt modelId="{A0750B09-91C0-41CE-B96C-E96E657FC4E9}" type="pres">
      <dgm:prSet presAssocID="{4AC82699-998C-4C99-9AD8-A6C74D3DC5F9}" presName="spacer" presStyleCnt="0"/>
      <dgm:spPr/>
    </dgm:pt>
    <dgm:pt modelId="{CDDCEED3-BB6B-4A3C-96AF-44BD9B43EB4C}" type="pres">
      <dgm:prSet presAssocID="{CD445B57-A93A-4394-9F67-65BE9F9E342C}" presName="parentText" presStyleLbl="node1" presStyleIdx="2" presStyleCnt="14">
        <dgm:presLayoutVars>
          <dgm:chMax val="0"/>
          <dgm:bulletEnabled val="1"/>
        </dgm:presLayoutVars>
      </dgm:prSet>
      <dgm:spPr/>
    </dgm:pt>
    <dgm:pt modelId="{A736067E-7026-4E13-8ED5-168F7EF6E7E2}" type="pres">
      <dgm:prSet presAssocID="{BB09571E-2231-41DA-BF1A-A70FAEE63E3B}" presName="spacer" presStyleCnt="0"/>
      <dgm:spPr/>
    </dgm:pt>
    <dgm:pt modelId="{E458D0BA-EED6-46E9-B9A2-3FE850C0457A}" type="pres">
      <dgm:prSet presAssocID="{D54108F5-4781-4E9F-BFFE-BF0DBC2F41B4}" presName="parentText" presStyleLbl="node1" presStyleIdx="3" presStyleCnt="14" custScaleX="10443" custLinFactNeighborX="-44773">
        <dgm:presLayoutVars>
          <dgm:chMax val="0"/>
          <dgm:bulletEnabled val="1"/>
        </dgm:presLayoutVars>
      </dgm:prSet>
      <dgm:spPr/>
    </dgm:pt>
    <dgm:pt modelId="{C273139E-169B-4DE6-B378-EB6BACF5433C}" type="pres">
      <dgm:prSet presAssocID="{DB7B7D36-7438-4F33-8C6C-DDA32B521A0F}" presName="spacer" presStyleCnt="0"/>
      <dgm:spPr/>
    </dgm:pt>
    <dgm:pt modelId="{93EC9D01-67BF-474C-8648-13B4061C75C9}" type="pres">
      <dgm:prSet presAssocID="{F7587B4D-7AA5-4C7A-ADF1-152C9DDA353F}" presName="parentText" presStyleLbl="node1" presStyleIdx="4" presStyleCnt="14">
        <dgm:presLayoutVars>
          <dgm:chMax val="0"/>
          <dgm:bulletEnabled val="1"/>
        </dgm:presLayoutVars>
      </dgm:prSet>
      <dgm:spPr/>
    </dgm:pt>
    <dgm:pt modelId="{8BAE1BE2-B4A7-47B9-9FD3-13F85DF5BE7D}" type="pres">
      <dgm:prSet presAssocID="{EAFCB746-56F9-4CB8-A587-10B5B36B6F78}" presName="spacer" presStyleCnt="0"/>
      <dgm:spPr/>
    </dgm:pt>
    <dgm:pt modelId="{234FC649-932B-4164-A80C-31257109FF8D}" type="pres">
      <dgm:prSet presAssocID="{9C188863-3535-4AAB-8C8D-3352F958FC31}" presName="parentText" presStyleLbl="node1" presStyleIdx="5" presStyleCnt="14">
        <dgm:presLayoutVars>
          <dgm:chMax val="0"/>
          <dgm:bulletEnabled val="1"/>
        </dgm:presLayoutVars>
      </dgm:prSet>
      <dgm:spPr/>
    </dgm:pt>
    <dgm:pt modelId="{05710FB4-916F-48BF-987B-AF3FBE19CC48}" type="pres">
      <dgm:prSet presAssocID="{E3B2F606-37BA-4715-A6D7-B83E30A9EA4A}" presName="spacer" presStyleCnt="0"/>
      <dgm:spPr/>
    </dgm:pt>
    <dgm:pt modelId="{A0F731C1-E6C1-442F-B4E5-B09399D64775}" type="pres">
      <dgm:prSet presAssocID="{5033BCBA-7010-4ADB-A6DF-A381D5986D30}" presName="parentText" presStyleLbl="node1" presStyleIdx="6" presStyleCnt="14">
        <dgm:presLayoutVars>
          <dgm:chMax val="0"/>
          <dgm:bulletEnabled val="1"/>
        </dgm:presLayoutVars>
      </dgm:prSet>
      <dgm:spPr/>
    </dgm:pt>
    <dgm:pt modelId="{357F4ED4-68C2-4817-85DE-EC40F36BBBBA}" type="pres">
      <dgm:prSet presAssocID="{F3F7D590-4912-488B-9C5D-432D9CAB2752}" presName="spacer" presStyleCnt="0"/>
      <dgm:spPr/>
    </dgm:pt>
    <dgm:pt modelId="{5B21B373-67D0-4111-87B4-556C6656B525}" type="pres">
      <dgm:prSet presAssocID="{AD0DE499-C69D-438B-9CB6-E0B120BCA6E9}" presName="parentText" presStyleLbl="node1" presStyleIdx="7" presStyleCnt="14">
        <dgm:presLayoutVars>
          <dgm:chMax val="0"/>
          <dgm:bulletEnabled val="1"/>
        </dgm:presLayoutVars>
      </dgm:prSet>
      <dgm:spPr/>
    </dgm:pt>
    <dgm:pt modelId="{C605241C-26D3-4BB1-AA0A-8B135CE55DC0}" type="pres">
      <dgm:prSet presAssocID="{059394E5-C3E6-4F07-85D3-4F3B965316DF}" presName="spacer" presStyleCnt="0"/>
      <dgm:spPr/>
    </dgm:pt>
    <dgm:pt modelId="{1E1DD9B8-6F94-46C8-997F-AB490C988CCD}" type="pres">
      <dgm:prSet presAssocID="{763008C4-DD92-4908-86E0-B7EA75238866}" presName="parentText" presStyleLbl="node1" presStyleIdx="8" presStyleCnt="14">
        <dgm:presLayoutVars>
          <dgm:chMax val="0"/>
          <dgm:bulletEnabled val="1"/>
        </dgm:presLayoutVars>
      </dgm:prSet>
      <dgm:spPr/>
    </dgm:pt>
    <dgm:pt modelId="{31F595ED-36FE-40FF-A930-ED3AC04A961B}" type="pres">
      <dgm:prSet presAssocID="{DE939584-BDBF-4B28-9EAD-C18F1D88E016}" presName="spacer" presStyleCnt="0"/>
      <dgm:spPr/>
    </dgm:pt>
    <dgm:pt modelId="{651735DE-A537-45BC-BDE3-85A481052B65}" type="pres">
      <dgm:prSet presAssocID="{4F031203-6474-4780-BB1C-D83A767F62F4}" presName="parentText" presStyleLbl="node1" presStyleIdx="9" presStyleCnt="14">
        <dgm:presLayoutVars>
          <dgm:chMax val="0"/>
          <dgm:bulletEnabled val="1"/>
        </dgm:presLayoutVars>
      </dgm:prSet>
      <dgm:spPr/>
    </dgm:pt>
    <dgm:pt modelId="{83AC622B-82EC-48AF-938E-B20120893DA0}" type="pres">
      <dgm:prSet presAssocID="{FF4A2D6D-275D-49BE-91ED-467711111AE0}" presName="spacer" presStyleCnt="0"/>
      <dgm:spPr/>
    </dgm:pt>
    <dgm:pt modelId="{5B8E9960-139A-4DF3-A5DE-A9CD7B904CD8}" type="pres">
      <dgm:prSet presAssocID="{84945811-C2AC-4E12-B8AC-84A37393E78C}" presName="parentText" presStyleLbl="node1" presStyleIdx="10" presStyleCnt="14">
        <dgm:presLayoutVars>
          <dgm:chMax val="0"/>
          <dgm:bulletEnabled val="1"/>
        </dgm:presLayoutVars>
      </dgm:prSet>
      <dgm:spPr/>
    </dgm:pt>
    <dgm:pt modelId="{5FFDC12E-DEC9-4FD3-B905-9DC841FFB84F}" type="pres">
      <dgm:prSet presAssocID="{EC48944E-3B5C-4446-AA87-1CACE4788FF0}" presName="spacer" presStyleCnt="0"/>
      <dgm:spPr/>
    </dgm:pt>
    <dgm:pt modelId="{B9298F21-055C-4921-A01D-9B24653E78E5}" type="pres">
      <dgm:prSet presAssocID="{EEBF3ED4-F3DD-41D8-A48A-7AA4CE557F33}" presName="parentText" presStyleLbl="node1" presStyleIdx="11" presStyleCnt="14">
        <dgm:presLayoutVars>
          <dgm:chMax val="0"/>
          <dgm:bulletEnabled val="1"/>
        </dgm:presLayoutVars>
      </dgm:prSet>
      <dgm:spPr/>
    </dgm:pt>
    <dgm:pt modelId="{B2DC7FC6-E0B0-47EA-B15C-DD1CCB0BE783}" type="pres">
      <dgm:prSet presAssocID="{B7622A1E-30AF-4F73-8C3B-2DA588BD2D88}" presName="spacer" presStyleCnt="0"/>
      <dgm:spPr/>
    </dgm:pt>
    <dgm:pt modelId="{DF3A4D6C-48F1-4B9F-A1CB-804E033BADF7}" type="pres">
      <dgm:prSet presAssocID="{35ACFF3C-9BCD-4D3B-BCD8-A450BE660005}" presName="parentText" presStyleLbl="node1" presStyleIdx="12" presStyleCnt="14">
        <dgm:presLayoutVars>
          <dgm:chMax val="0"/>
          <dgm:bulletEnabled val="1"/>
        </dgm:presLayoutVars>
      </dgm:prSet>
      <dgm:spPr/>
    </dgm:pt>
    <dgm:pt modelId="{0C3B3A8B-55CA-43D0-B919-BA540DF5599F}" type="pres">
      <dgm:prSet presAssocID="{A5810479-CF32-4DCA-AB19-684C96A30205}" presName="spacer" presStyleCnt="0"/>
      <dgm:spPr/>
    </dgm:pt>
    <dgm:pt modelId="{F6E8F776-337F-4B45-8359-71D3DEFA504A}" type="pres">
      <dgm:prSet presAssocID="{68F1BB29-25FB-4BD2-9644-268D6425C30D}" presName="parentText" presStyleLbl="node1" presStyleIdx="13" presStyleCnt="14">
        <dgm:presLayoutVars>
          <dgm:chMax val="0"/>
          <dgm:bulletEnabled val="1"/>
        </dgm:presLayoutVars>
      </dgm:prSet>
      <dgm:spPr/>
    </dgm:pt>
  </dgm:ptLst>
  <dgm:cxnLst>
    <dgm:cxn modelId="{8198F212-0BF6-4B62-BCB1-D7FBAED2E7C1}" srcId="{64B627A9-B4AD-45A8-90E3-0B6B723B2F0A}" destId="{9C188863-3535-4AAB-8C8D-3352F958FC31}" srcOrd="5" destOrd="0" parTransId="{30708EF7-0A92-409A-8B9A-652DF2D2D118}" sibTransId="{E3B2F606-37BA-4715-A6D7-B83E30A9EA4A}"/>
    <dgm:cxn modelId="{64C83F16-F6DC-4332-9664-A2D5A43FBCF9}" srcId="{64B627A9-B4AD-45A8-90E3-0B6B723B2F0A}" destId="{84945811-C2AC-4E12-B8AC-84A37393E78C}" srcOrd="10" destOrd="0" parTransId="{5632404F-F414-421A-93AF-A6D2817E1EF3}" sibTransId="{EC48944E-3B5C-4446-AA87-1CACE4788FF0}"/>
    <dgm:cxn modelId="{776BEF20-8BF1-4534-A9A9-22AF67701A33}" srcId="{64B627A9-B4AD-45A8-90E3-0B6B723B2F0A}" destId="{F7587B4D-7AA5-4C7A-ADF1-152C9DDA353F}" srcOrd="4" destOrd="0" parTransId="{1B889A54-D4F4-4C27-9CF4-7E79A4D40F1A}" sibTransId="{EAFCB746-56F9-4CB8-A587-10B5B36B6F78}"/>
    <dgm:cxn modelId="{2216892B-1F94-4B6F-8B0A-B876C98F5819}" type="presOf" srcId="{763008C4-DD92-4908-86E0-B7EA75238866}" destId="{1E1DD9B8-6F94-46C8-997F-AB490C988CCD}" srcOrd="0" destOrd="0" presId="urn:microsoft.com/office/officeart/2005/8/layout/vList2"/>
    <dgm:cxn modelId="{715F442E-7B11-4940-98D2-8A72291ABA2B}" srcId="{64B627A9-B4AD-45A8-90E3-0B6B723B2F0A}" destId="{EEBF3ED4-F3DD-41D8-A48A-7AA4CE557F33}" srcOrd="11" destOrd="0" parTransId="{EE2F41AF-4714-4B59-938D-EB78BD1ADE05}" sibTransId="{B7622A1E-30AF-4F73-8C3B-2DA588BD2D88}"/>
    <dgm:cxn modelId="{B299C536-A894-4DEA-9D15-2EBE52AA03A9}" type="presOf" srcId="{5033BCBA-7010-4ADB-A6DF-A381D5986D30}" destId="{A0F731C1-E6C1-442F-B4E5-B09399D64775}" srcOrd="0" destOrd="0" presId="urn:microsoft.com/office/officeart/2005/8/layout/vList2"/>
    <dgm:cxn modelId="{F5FE5E3A-8485-4DD3-832A-A4E7E1E6952F}" type="presOf" srcId="{84945811-C2AC-4E12-B8AC-84A37393E78C}" destId="{5B8E9960-139A-4DF3-A5DE-A9CD7B904CD8}" srcOrd="0" destOrd="0" presId="urn:microsoft.com/office/officeart/2005/8/layout/vList2"/>
    <dgm:cxn modelId="{DE648F41-249A-458F-8BE1-A0926DF7284A}" type="presOf" srcId="{68F1BB29-25FB-4BD2-9644-268D6425C30D}" destId="{F6E8F776-337F-4B45-8359-71D3DEFA504A}" srcOrd="0" destOrd="0" presId="urn:microsoft.com/office/officeart/2005/8/layout/vList2"/>
    <dgm:cxn modelId="{462D7444-C219-4AE6-AE60-DF906264A121}" srcId="{64B627A9-B4AD-45A8-90E3-0B6B723B2F0A}" destId="{5033BCBA-7010-4ADB-A6DF-A381D5986D30}" srcOrd="6" destOrd="0" parTransId="{54BB6519-C081-40E6-A565-948D89404F7A}" sibTransId="{F3F7D590-4912-488B-9C5D-432D9CAB2752}"/>
    <dgm:cxn modelId="{889FA46C-AD60-49AA-8C99-CCF23D61162F}" srcId="{64B627A9-B4AD-45A8-90E3-0B6B723B2F0A}" destId="{95785B1C-652C-416D-843A-6F1419532A94}" srcOrd="1" destOrd="0" parTransId="{392AE2A7-939B-480B-8A54-316FB4BE9619}" sibTransId="{4AC82699-998C-4C99-9AD8-A6C74D3DC5F9}"/>
    <dgm:cxn modelId="{82B8F74C-D7CD-4AAB-AB39-6612A3884276}" type="presOf" srcId="{35ACFF3C-9BCD-4D3B-BCD8-A450BE660005}" destId="{DF3A4D6C-48F1-4B9F-A1CB-804E033BADF7}" srcOrd="0" destOrd="0" presId="urn:microsoft.com/office/officeart/2005/8/layout/vList2"/>
    <dgm:cxn modelId="{3ED11453-64CA-4554-988D-C60CB431F9E2}" srcId="{64B627A9-B4AD-45A8-90E3-0B6B723B2F0A}" destId="{CD445B57-A93A-4394-9F67-65BE9F9E342C}" srcOrd="2" destOrd="0" parTransId="{1FBAC6F9-3C83-45E1-9058-7D63FFBECCBE}" sibTransId="{BB09571E-2231-41DA-BF1A-A70FAEE63E3B}"/>
    <dgm:cxn modelId="{068FF673-FEED-4161-A7A4-EB25D6CABC56}" type="presOf" srcId="{5288489C-4F3B-42EA-A29F-70E33D1A0033}" destId="{BA4A58B1-1BC6-44C2-8343-D7C68E134061}" srcOrd="0" destOrd="0" presId="urn:microsoft.com/office/officeart/2005/8/layout/vList2"/>
    <dgm:cxn modelId="{77EA1D92-13DD-44BE-9B5A-BCF65E6D2E29}" srcId="{64B627A9-B4AD-45A8-90E3-0B6B723B2F0A}" destId="{763008C4-DD92-4908-86E0-B7EA75238866}" srcOrd="8" destOrd="0" parTransId="{A4EA3FEC-F4AD-42B5-B75D-3EE959FA4EDF}" sibTransId="{DE939584-BDBF-4B28-9EAD-C18F1D88E016}"/>
    <dgm:cxn modelId="{41FA549E-0817-4265-A7D7-13E6F515D320}" type="presOf" srcId="{64B627A9-B4AD-45A8-90E3-0B6B723B2F0A}" destId="{C965EA10-7FFE-45B8-9815-A2E33FF49375}" srcOrd="0" destOrd="0" presId="urn:microsoft.com/office/officeart/2005/8/layout/vList2"/>
    <dgm:cxn modelId="{98C8299F-523B-4687-9973-BC91034EB4E4}" srcId="{64B627A9-B4AD-45A8-90E3-0B6B723B2F0A}" destId="{AD0DE499-C69D-438B-9CB6-E0B120BCA6E9}" srcOrd="7" destOrd="0" parTransId="{07305678-B092-4B60-BD70-7590225B74E9}" sibTransId="{059394E5-C3E6-4F07-85D3-4F3B965316DF}"/>
    <dgm:cxn modelId="{2C4882A2-7342-401D-9143-2639B6FCB9F9}" type="presOf" srcId="{4F031203-6474-4780-BB1C-D83A767F62F4}" destId="{651735DE-A537-45BC-BDE3-85A481052B65}" srcOrd="0" destOrd="0" presId="urn:microsoft.com/office/officeart/2005/8/layout/vList2"/>
    <dgm:cxn modelId="{D891A1AE-766B-4988-9FD5-1BB6196F5F01}" srcId="{64B627A9-B4AD-45A8-90E3-0B6B723B2F0A}" destId="{D54108F5-4781-4E9F-BFFE-BF0DBC2F41B4}" srcOrd="3" destOrd="0" parTransId="{7D79F184-4D57-4A9E-842A-8A4E52B60AB7}" sibTransId="{DB7B7D36-7438-4F33-8C6C-DDA32B521A0F}"/>
    <dgm:cxn modelId="{13161FB4-31B0-4090-B982-6E3DF61D9442}" type="presOf" srcId="{9C188863-3535-4AAB-8C8D-3352F958FC31}" destId="{234FC649-932B-4164-A80C-31257109FF8D}" srcOrd="0" destOrd="0" presId="urn:microsoft.com/office/officeart/2005/8/layout/vList2"/>
    <dgm:cxn modelId="{E81107B9-5B15-426B-9E81-18252B382882}" type="presOf" srcId="{AD0DE499-C69D-438B-9CB6-E0B120BCA6E9}" destId="{5B21B373-67D0-4111-87B4-556C6656B525}" srcOrd="0" destOrd="0" presId="urn:microsoft.com/office/officeart/2005/8/layout/vList2"/>
    <dgm:cxn modelId="{123F16B9-23C0-4CB3-86FC-005FD23799DE}" type="presOf" srcId="{D54108F5-4781-4E9F-BFFE-BF0DBC2F41B4}" destId="{E458D0BA-EED6-46E9-B9A2-3FE850C0457A}" srcOrd="0" destOrd="0" presId="urn:microsoft.com/office/officeart/2005/8/layout/vList2"/>
    <dgm:cxn modelId="{7B6AE9C8-3852-4F29-A753-D240B927ABEA}" srcId="{64B627A9-B4AD-45A8-90E3-0B6B723B2F0A}" destId="{35ACFF3C-9BCD-4D3B-BCD8-A450BE660005}" srcOrd="12" destOrd="0" parTransId="{C1775E35-6473-4006-A23F-98FC1DBED5F2}" sibTransId="{A5810479-CF32-4DCA-AB19-684C96A30205}"/>
    <dgm:cxn modelId="{1D425ED1-C561-4EC8-A7EE-A76FF450899A}" type="presOf" srcId="{F7587B4D-7AA5-4C7A-ADF1-152C9DDA353F}" destId="{93EC9D01-67BF-474C-8648-13B4061C75C9}" srcOrd="0" destOrd="0" presId="urn:microsoft.com/office/officeart/2005/8/layout/vList2"/>
    <dgm:cxn modelId="{25A821D2-F02D-43CA-8CEE-002A0EE3361F}" type="presOf" srcId="{CD445B57-A93A-4394-9F67-65BE9F9E342C}" destId="{CDDCEED3-BB6B-4A3C-96AF-44BD9B43EB4C}" srcOrd="0" destOrd="0" presId="urn:microsoft.com/office/officeart/2005/8/layout/vList2"/>
    <dgm:cxn modelId="{0E33ACE0-0E64-49BD-8E3C-86A6A793F559}" srcId="{64B627A9-B4AD-45A8-90E3-0B6B723B2F0A}" destId="{5288489C-4F3B-42EA-A29F-70E33D1A0033}" srcOrd="0" destOrd="0" parTransId="{4461D4CA-D00C-468E-BC24-A41427039C7C}" sibTransId="{9F123A2D-0C56-4B40-ADB3-3B2C38EF4ECA}"/>
    <dgm:cxn modelId="{88FA66ED-2C3C-41BB-9D7A-3743EE83CD1A}" srcId="{64B627A9-B4AD-45A8-90E3-0B6B723B2F0A}" destId="{4F031203-6474-4780-BB1C-D83A767F62F4}" srcOrd="9" destOrd="0" parTransId="{6869DD7E-5A8B-4ABE-BA55-1FF534B7D8EB}" sibTransId="{FF4A2D6D-275D-49BE-91ED-467711111AE0}"/>
    <dgm:cxn modelId="{3E1384EE-BEC9-4F0D-8026-BEE332F9C3F9}" srcId="{64B627A9-B4AD-45A8-90E3-0B6B723B2F0A}" destId="{68F1BB29-25FB-4BD2-9644-268D6425C30D}" srcOrd="13" destOrd="0" parTransId="{1146E05D-0467-4619-8FB6-1051DDBC9DB5}" sibTransId="{765F4060-A9F4-490C-99D1-4821501405E4}"/>
    <dgm:cxn modelId="{A6D622F2-4DA5-480B-ADAD-B87B2F669A2B}" type="presOf" srcId="{EEBF3ED4-F3DD-41D8-A48A-7AA4CE557F33}" destId="{B9298F21-055C-4921-A01D-9B24653E78E5}" srcOrd="0" destOrd="0" presId="urn:microsoft.com/office/officeart/2005/8/layout/vList2"/>
    <dgm:cxn modelId="{D6351CF9-280D-47C9-BD3C-4FEBDFB9C3F6}" type="presOf" srcId="{95785B1C-652C-416D-843A-6F1419532A94}" destId="{562E2D84-82EC-497E-9C12-5A28BABDC719}" srcOrd="0" destOrd="0" presId="urn:microsoft.com/office/officeart/2005/8/layout/vList2"/>
    <dgm:cxn modelId="{0BDE74D9-2994-4831-9677-A0961CB1ECCB}" type="presParOf" srcId="{C965EA10-7FFE-45B8-9815-A2E33FF49375}" destId="{BA4A58B1-1BC6-44C2-8343-D7C68E134061}" srcOrd="0" destOrd="0" presId="urn:microsoft.com/office/officeart/2005/8/layout/vList2"/>
    <dgm:cxn modelId="{9948F4E1-1CD9-4341-9840-FDB296DFD80F}" type="presParOf" srcId="{C965EA10-7FFE-45B8-9815-A2E33FF49375}" destId="{37CFCEF5-F52B-4A2E-A336-D0B92F609E62}" srcOrd="1" destOrd="0" presId="urn:microsoft.com/office/officeart/2005/8/layout/vList2"/>
    <dgm:cxn modelId="{413F4A6A-1D32-4274-AFA6-DB26BDA199BD}" type="presParOf" srcId="{C965EA10-7FFE-45B8-9815-A2E33FF49375}" destId="{562E2D84-82EC-497E-9C12-5A28BABDC719}" srcOrd="2" destOrd="0" presId="urn:microsoft.com/office/officeart/2005/8/layout/vList2"/>
    <dgm:cxn modelId="{EB6ACD6B-963E-441B-9C15-DDC216B0A564}" type="presParOf" srcId="{C965EA10-7FFE-45B8-9815-A2E33FF49375}" destId="{A0750B09-91C0-41CE-B96C-E96E657FC4E9}" srcOrd="3" destOrd="0" presId="urn:microsoft.com/office/officeart/2005/8/layout/vList2"/>
    <dgm:cxn modelId="{717D3605-4775-4C49-8EB7-0EE4C7D61BDE}" type="presParOf" srcId="{C965EA10-7FFE-45B8-9815-A2E33FF49375}" destId="{CDDCEED3-BB6B-4A3C-96AF-44BD9B43EB4C}" srcOrd="4" destOrd="0" presId="urn:microsoft.com/office/officeart/2005/8/layout/vList2"/>
    <dgm:cxn modelId="{AD94117A-CD4B-4805-9387-EF50DB5352FE}" type="presParOf" srcId="{C965EA10-7FFE-45B8-9815-A2E33FF49375}" destId="{A736067E-7026-4E13-8ED5-168F7EF6E7E2}" srcOrd="5" destOrd="0" presId="urn:microsoft.com/office/officeart/2005/8/layout/vList2"/>
    <dgm:cxn modelId="{AB0CB99A-3D94-4CFC-BAF3-56B08DF278F0}" type="presParOf" srcId="{C965EA10-7FFE-45B8-9815-A2E33FF49375}" destId="{E458D0BA-EED6-46E9-B9A2-3FE850C0457A}" srcOrd="6" destOrd="0" presId="urn:microsoft.com/office/officeart/2005/8/layout/vList2"/>
    <dgm:cxn modelId="{9B5315DC-D3B3-4D9B-B2F6-8E00FD2CF4B3}" type="presParOf" srcId="{C965EA10-7FFE-45B8-9815-A2E33FF49375}" destId="{C273139E-169B-4DE6-B378-EB6BACF5433C}" srcOrd="7" destOrd="0" presId="urn:microsoft.com/office/officeart/2005/8/layout/vList2"/>
    <dgm:cxn modelId="{A779435F-EB43-4ED4-A28C-8AE199987841}" type="presParOf" srcId="{C965EA10-7FFE-45B8-9815-A2E33FF49375}" destId="{93EC9D01-67BF-474C-8648-13B4061C75C9}" srcOrd="8" destOrd="0" presId="urn:microsoft.com/office/officeart/2005/8/layout/vList2"/>
    <dgm:cxn modelId="{902453D6-DFB9-460A-9C0A-833A7D4EF4C6}" type="presParOf" srcId="{C965EA10-7FFE-45B8-9815-A2E33FF49375}" destId="{8BAE1BE2-B4A7-47B9-9FD3-13F85DF5BE7D}" srcOrd="9" destOrd="0" presId="urn:microsoft.com/office/officeart/2005/8/layout/vList2"/>
    <dgm:cxn modelId="{5ED5E10F-7556-4EEC-A522-4B4B4AB84BC6}" type="presParOf" srcId="{C965EA10-7FFE-45B8-9815-A2E33FF49375}" destId="{234FC649-932B-4164-A80C-31257109FF8D}" srcOrd="10" destOrd="0" presId="urn:microsoft.com/office/officeart/2005/8/layout/vList2"/>
    <dgm:cxn modelId="{4CFFB979-8366-4957-8DBD-96A23647CA60}" type="presParOf" srcId="{C965EA10-7FFE-45B8-9815-A2E33FF49375}" destId="{05710FB4-916F-48BF-987B-AF3FBE19CC48}" srcOrd="11" destOrd="0" presId="urn:microsoft.com/office/officeart/2005/8/layout/vList2"/>
    <dgm:cxn modelId="{D5E60F4B-32E5-4EDC-A54D-EB3C63E2C39C}" type="presParOf" srcId="{C965EA10-7FFE-45B8-9815-A2E33FF49375}" destId="{A0F731C1-E6C1-442F-B4E5-B09399D64775}" srcOrd="12" destOrd="0" presId="urn:microsoft.com/office/officeart/2005/8/layout/vList2"/>
    <dgm:cxn modelId="{80A5BEAC-6C47-46FE-94AA-53409D89A9D8}" type="presParOf" srcId="{C965EA10-7FFE-45B8-9815-A2E33FF49375}" destId="{357F4ED4-68C2-4817-85DE-EC40F36BBBBA}" srcOrd="13" destOrd="0" presId="urn:microsoft.com/office/officeart/2005/8/layout/vList2"/>
    <dgm:cxn modelId="{3F3BEDB4-0EE5-4DE4-8E0C-75B775A164DA}" type="presParOf" srcId="{C965EA10-7FFE-45B8-9815-A2E33FF49375}" destId="{5B21B373-67D0-4111-87B4-556C6656B525}" srcOrd="14" destOrd="0" presId="urn:microsoft.com/office/officeart/2005/8/layout/vList2"/>
    <dgm:cxn modelId="{796EB402-6179-4C5E-835B-7CC57E817A16}" type="presParOf" srcId="{C965EA10-7FFE-45B8-9815-A2E33FF49375}" destId="{C605241C-26D3-4BB1-AA0A-8B135CE55DC0}" srcOrd="15" destOrd="0" presId="urn:microsoft.com/office/officeart/2005/8/layout/vList2"/>
    <dgm:cxn modelId="{9FA65602-09C8-41F5-98A6-6257F210A196}" type="presParOf" srcId="{C965EA10-7FFE-45B8-9815-A2E33FF49375}" destId="{1E1DD9B8-6F94-46C8-997F-AB490C988CCD}" srcOrd="16" destOrd="0" presId="urn:microsoft.com/office/officeart/2005/8/layout/vList2"/>
    <dgm:cxn modelId="{1874F54E-B402-4D40-A16D-63A19E317B7A}" type="presParOf" srcId="{C965EA10-7FFE-45B8-9815-A2E33FF49375}" destId="{31F595ED-36FE-40FF-A930-ED3AC04A961B}" srcOrd="17" destOrd="0" presId="urn:microsoft.com/office/officeart/2005/8/layout/vList2"/>
    <dgm:cxn modelId="{00C36794-7A01-4FD0-B3E8-E53FA81F219B}" type="presParOf" srcId="{C965EA10-7FFE-45B8-9815-A2E33FF49375}" destId="{651735DE-A537-45BC-BDE3-85A481052B65}" srcOrd="18" destOrd="0" presId="urn:microsoft.com/office/officeart/2005/8/layout/vList2"/>
    <dgm:cxn modelId="{8366B21F-B713-4CAF-9B53-9A7F0F0F19E5}" type="presParOf" srcId="{C965EA10-7FFE-45B8-9815-A2E33FF49375}" destId="{83AC622B-82EC-48AF-938E-B20120893DA0}" srcOrd="19" destOrd="0" presId="urn:microsoft.com/office/officeart/2005/8/layout/vList2"/>
    <dgm:cxn modelId="{CA459BBF-F9C4-4853-8B87-46EDB1B308FF}" type="presParOf" srcId="{C965EA10-7FFE-45B8-9815-A2E33FF49375}" destId="{5B8E9960-139A-4DF3-A5DE-A9CD7B904CD8}" srcOrd="20" destOrd="0" presId="urn:microsoft.com/office/officeart/2005/8/layout/vList2"/>
    <dgm:cxn modelId="{D47D6A42-9FCB-4B37-9B07-BF1C2C848728}" type="presParOf" srcId="{C965EA10-7FFE-45B8-9815-A2E33FF49375}" destId="{5FFDC12E-DEC9-4FD3-B905-9DC841FFB84F}" srcOrd="21" destOrd="0" presId="urn:microsoft.com/office/officeart/2005/8/layout/vList2"/>
    <dgm:cxn modelId="{33C6D3B3-8C2A-45E9-AF83-32ECC898DD76}" type="presParOf" srcId="{C965EA10-7FFE-45B8-9815-A2E33FF49375}" destId="{B9298F21-055C-4921-A01D-9B24653E78E5}" srcOrd="22" destOrd="0" presId="urn:microsoft.com/office/officeart/2005/8/layout/vList2"/>
    <dgm:cxn modelId="{52819075-172B-42D4-9654-3914D4726C8E}" type="presParOf" srcId="{C965EA10-7FFE-45B8-9815-A2E33FF49375}" destId="{B2DC7FC6-E0B0-47EA-B15C-DD1CCB0BE783}" srcOrd="23" destOrd="0" presId="urn:microsoft.com/office/officeart/2005/8/layout/vList2"/>
    <dgm:cxn modelId="{F6D1F18C-EFF8-45B9-B43E-072139077394}" type="presParOf" srcId="{C965EA10-7FFE-45B8-9815-A2E33FF49375}" destId="{DF3A4D6C-48F1-4B9F-A1CB-804E033BADF7}" srcOrd="24" destOrd="0" presId="urn:microsoft.com/office/officeart/2005/8/layout/vList2"/>
    <dgm:cxn modelId="{DDCC00EE-D3C4-4E14-B682-03EB49FADFC3}" type="presParOf" srcId="{C965EA10-7FFE-45B8-9815-A2E33FF49375}" destId="{0C3B3A8B-55CA-43D0-B919-BA540DF5599F}" srcOrd="25" destOrd="0" presId="urn:microsoft.com/office/officeart/2005/8/layout/vList2"/>
    <dgm:cxn modelId="{F6EB5136-ED8A-4065-9F16-6AD51D2C25D3}" type="presParOf" srcId="{C965EA10-7FFE-45B8-9815-A2E33FF49375}" destId="{F6E8F776-337F-4B45-8359-71D3DEFA504A}" srcOrd="2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4B4520-32F6-4618-A0F2-C1BDCE4B8037}" type="doc">
      <dgm:prSet loTypeId="urn:microsoft.com/office/officeart/2005/8/layout/hList7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5560B61D-2F1D-4219-9E10-AE5116B44946}">
      <dgm:prSet phldrT="[Text]"/>
      <dgm:spPr/>
      <dgm:t>
        <a:bodyPr/>
        <a:lstStyle/>
        <a:p>
          <a:r>
            <a:rPr lang="en-US">
              <a:latin typeface="Calibri"/>
              <a:cs typeface="Calibri"/>
            </a:rPr>
            <a:t>3.85/5</a:t>
          </a:r>
        </a:p>
        <a:p>
          <a:r>
            <a:rPr lang="en-US">
              <a:latin typeface="Calibri"/>
              <a:cs typeface="Calibri"/>
            </a:rPr>
            <a:t>Purpose and Goals</a:t>
          </a:r>
        </a:p>
      </dgm:t>
    </dgm:pt>
    <dgm:pt modelId="{F996B2C8-8BED-48FB-BBD8-423DA0AF0DE8}" type="parTrans" cxnId="{28E53A34-1DC4-4738-9956-0E91B9482699}">
      <dgm:prSet/>
      <dgm:spPr/>
      <dgm:t>
        <a:bodyPr/>
        <a:lstStyle/>
        <a:p>
          <a:endParaRPr lang="en-US"/>
        </a:p>
      </dgm:t>
    </dgm:pt>
    <dgm:pt modelId="{E9E6DED4-2225-458E-A0BA-B5E353065FA3}" type="sibTrans" cxnId="{28E53A34-1DC4-4738-9956-0E91B9482699}">
      <dgm:prSet/>
      <dgm:spPr/>
      <dgm:t>
        <a:bodyPr/>
        <a:lstStyle/>
        <a:p>
          <a:endParaRPr lang="en-US"/>
        </a:p>
      </dgm:t>
    </dgm:pt>
    <dgm:pt modelId="{900068A4-5839-4673-9F1B-8B79BEB74409}">
      <dgm:prSet phldrT="[Text]"/>
      <dgm:spPr/>
      <dgm:t>
        <a:bodyPr/>
        <a:lstStyle/>
        <a:p>
          <a:r>
            <a:rPr lang="en-US">
              <a:latin typeface="Calibri"/>
              <a:cs typeface="Calibri"/>
            </a:rPr>
            <a:t>3.85/5</a:t>
          </a:r>
        </a:p>
        <a:p>
          <a:r>
            <a:rPr lang="en-US">
              <a:latin typeface="Calibri"/>
              <a:cs typeface="Calibri"/>
            </a:rPr>
            <a:t>Roles</a:t>
          </a:r>
        </a:p>
      </dgm:t>
    </dgm:pt>
    <dgm:pt modelId="{194E035D-4747-4A4E-870E-955552B6354E}" type="parTrans" cxnId="{DE9EACBB-A1BD-43E9-B473-FC18A1E54B11}">
      <dgm:prSet/>
      <dgm:spPr/>
      <dgm:t>
        <a:bodyPr/>
        <a:lstStyle/>
        <a:p>
          <a:endParaRPr lang="en-US"/>
        </a:p>
      </dgm:t>
    </dgm:pt>
    <dgm:pt modelId="{CE0204DE-D847-4309-8042-A85D961BA310}" type="sibTrans" cxnId="{DE9EACBB-A1BD-43E9-B473-FC18A1E54B11}">
      <dgm:prSet/>
      <dgm:spPr/>
      <dgm:t>
        <a:bodyPr/>
        <a:lstStyle/>
        <a:p>
          <a:endParaRPr lang="en-US"/>
        </a:p>
      </dgm:t>
    </dgm:pt>
    <dgm:pt modelId="{AFB3C7DB-4465-4FB5-869C-85821ED7B653}">
      <dgm:prSet phldrT="[Text]"/>
      <dgm:spPr/>
      <dgm:t>
        <a:bodyPr/>
        <a:lstStyle/>
        <a:p>
          <a:r>
            <a:rPr lang="en-US">
              <a:latin typeface="Calibri"/>
              <a:cs typeface="Calibri"/>
            </a:rPr>
            <a:t>3.75/5</a:t>
          </a:r>
        </a:p>
        <a:p>
          <a:r>
            <a:rPr lang="en-US">
              <a:latin typeface="Calibri"/>
              <a:cs typeface="Calibri"/>
            </a:rPr>
            <a:t>Team Processes</a:t>
          </a:r>
        </a:p>
      </dgm:t>
    </dgm:pt>
    <dgm:pt modelId="{E4092B6D-4A76-4777-BFEF-871FC542B9A2}" type="parTrans" cxnId="{DF38D0AD-6D48-4861-8373-3F504DEC7D5C}">
      <dgm:prSet/>
      <dgm:spPr/>
      <dgm:t>
        <a:bodyPr/>
        <a:lstStyle/>
        <a:p>
          <a:endParaRPr lang="en-US"/>
        </a:p>
      </dgm:t>
    </dgm:pt>
    <dgm:pt modelId="{353B9D38-8781-479F-A00A-29955625303A}" type="sibTrans" cxnId="{DF38D0AD-6D48-4861-8373-3F504DEC7D5C}">
      <dgm:prSet/>
      <dgm:spPr/>
      <dgm:t>
        <a:bodyPr/>
        <a:lstStyle/>
        <a:p>
          <a:endParaRPr lang="en-US"/>
        </a:p>
      </dgm:t>
    </dgm:pt>
    <dgm:pt modelId="{75D72E00-DF78-4DED-8BF6-61D7A101AB80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3.92/5</a:t>
          </a:r>
        </a:p>
        <a:p>
          <a:r>
            <a:rPr lang="en-US">
              <a:latin typeface="Calibri"/>
              <a:cs typeface="Calibri"/>
            </a:rPr>
            <a:t>Team Relationships</a:t>
          </a:r>
        </a:p>
      </dgm:t>
    </dgm:pt>
    <dgm:pt modelId="{591FE03B-E6CD-499F-961D-1955C59E5671}" type="parTrans" cxnId="{DA2ED2AC-F5F6-4507-8955-6C0834B7628A}">
      <dgm:prSet/>
      <dgm:spPr/>
      <dgm:t>
        <a:bodyPr/>
        <a:lstStyle/>
        <a:p>
          <a:endParaRPr lang="en-US"/>
        </a:p>
      </dgm:t>
    </dgm:pt>
    <dgm:pt modelId="{81B464D2-48E5-4A7F-BECE-F3F6467A2C7D}" type="sibTrans" cxnId="{DA2ED2AC-F5F6-4507-8955-6C0834B7628A}">
      <dgm:prSet/>
      <dgm:spPr/>
      <dgm:t>
        <a:bodyPr/>
        <a:lstStyle/>
        <a:p>
          <a:endParaRPr lang="en-US"/>
        </a:p>
      </dgm:t>
    </dgm:pt>
    <dgm:pt modelId="{CD236D9B-341B-4E22-96C6-0A2FF3EC15C0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4.42/5</a:t>
          </a:r>
        </a:p>
        <a:p>
          <a:r>
            <a:rPr lang="en-US">
              <a:latin typeface="Calibri"/>
              <a:cs typeface="Calibri"/>
            </a:rPr>
            <a:t>Problem Solving</a:t>
          </a:r>
        </a:p>
      </dgm:t>
    </dgm:pt>
    <dgm:pt modelId="{04A9E4EE-C44A-47EC-BA96-DE2370564D35}" type="parTrans" cxnId="{35E28F8A-E768-4D80-8BA6-B96B40366F2D}">
      <dgm:prSet/>
      <dgm:spPr/>
      <dgm:t>
        <a:bodyPr/>
        <a:lstStyle/>
        <a:p>
          <a:endParaRPr lang="en-US"/>
        </a:p>
      </dgm:t>
    </dgm:pt>
    <dgm:pt modelId="{D9531122-777B-48B6-96DC-DEA9C9F0D7A5}" type="sibTrans" cxnId="{35E28F8A-E768-4D80-8BA6-B96B40366F2D}">
      <dgm:prSet/>
      <dgm:spPr/>
      <dgm:t>
        <a:bodyPr/>
        <a:lstStyle/>
        <a:p>
          <a:endParaRPr lang="en-US"/>
        </a:p>
      </dgm:t>
    </dgm:pt>
    <dgm:pt modelId="{ABA593F2-184D-496B-AF7A-E515C6ED4C6A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4.28/5</a:t>
          </a:r>
        </a:p>
        <a:p>
          <a:r>
            <a:rPr lang="en-US">
              <a:latin typeface="Calibri"/>
              <a:cs typeface="Calibri"/>
            </a:rPr>
            <a:t>Passion and Commitment</a:t>
          </a:r>
        </a:p>
      </dgm:t>
    </dgm:pt>
    <dgm:pt modelId="{24935381-E3B0-49FB-B0E4-C7203EACDE8C}" type="parTrans" cxnId="{32D96F71-D97D-4187-8CF6-ACE9736B069A}">
      <dgm:prSet/>
      <dgm:spPr/>
      <dgm:t>
        <a:bodyPr/>
        <a:lstStyle/>
        <a:p>
          <a:endParaRPr lang="en-US"/>
        </a:p>
      </dgm:t>
    </dgm:pt>
    <dgm:pt modelId="{AA85D983-4E0B-405A-AE2D-5A29A052CB1C}" type="sibTrans" cxnId="{32D96F71-D97D-4187-8CF6-ACE9736B069A}">
      <dgm:prSet/>
      <dgm:spPr/>
      <dgm:t>
        <a:bodyPr/>
        <a:lstStyle/>
        <a:p>
          <a:endParaRPr lang="en-US"/>
        </a:p>
      </dgm:t>
    </dgm:pt>
    <dgm:pt modelId="{80D378F6-C97D-4592-8FF5-AFC0640461FA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3.96/5</a:t>
          </a:r>
        </a:p>
        <a:p>
          <a:r>
            <a:rPr lang="en-US">
              <a:latin typeface="Calibri"/>
              <a:cs typeface="Calibri"/>
            </a:rPr>
            <a:t>Skills and Learning</a:t>
          </a:r>
        </a:p>
      </dgm:t>
    </dgm:pt>
    <dgm:pt modelId="{47545F58-8063-489A-AE6E-6FC75851ED43}" type="parTrans" cxnId="{BD0352BC-D965-49D5-894B-0176A0987F43}">
      <dgm:prSet/>
      <dgm:spPr/>
      <dgm:t>
        <a:bodyPr/>
        <a:lstStyle/>
        <a:p>
          <a:endParaRPr lang="en-US"/>
        </a:p>
      </dgm:t>
    </dgm:pt>
    <dgm:pt modelId="{77FA21EC-A36D-419E-9780-826258867061}" type="sibTrans" cxnId="{BD0352BC-D965-49D5-894B-0176A0987F43}">
      <dgm:prSet/>
      <dgm:spPr/>
      <dgm:t>
        <a:bodyPr/>
        <a:lstStyle/>
        <a:p>
          <a:endParaRPr lang="en-US"/>
        </a:p>
      </dgm:t>
    </dgm:pt>
    <dgm:pt modelId="{537FE20C-FDA7-456B-BB9A-64BC622257F2}" type="pres">
      <dgm:prSet presAssocID="{154B4520-32F6-4618-A0F2-C1BDCE4B8037}" presName="Name0" presStyleCnt="0">
        <dgm:presLayoutVars>
          <dgm:dir/>
          <dgm:resizeHandles val="exact"/>
        </dgm:presLayoutVars>
      </dgm:prSet>
      <dgm:spPr/>
    </dgm:pt>
    <dgm:pt modelId="{D9DD77C5-5AB5-4F20-AD8F-F4B7EC6740B6}" type="pres">
      <dgm:prSet presAssocID="{154B4520-32F6-4618-A0F2-C1BDCE4B8037}" presName="fgShape" presStyleLbl="fgShp" presStyleIdx="0" presStyleCnt="1"/>
      <dgm:spPr/>
    </dgm:pt>
    <dgm:pt modelId="{52C00DF0-35DD-4978-AF2C-0754045202E6}" type="pres">
      <dgm:prSet presAssocID="{154B4520-32F6-4618-A0F2-C1BDCE4B8037}" presName="linComp" presStyleCnt="0"/>
      <dgm:spPr/>
    </dgm:pt>
    <dgm:pt modelId="{13255844-887C-4AC6-81F5-09206B7618D2}" type="pres">
      <dgm:prSet presAssocID="{5560B61D-2F1D-4219-9E10-AE5116B44946}" presName="compNode" presStyleCnt="0"/>
      <dgm:spPr/>
    </dgm:pt>
    <dgm:pt modelId="{7C416C5F-E8C8-4443-9554-84147E65EF22}" type="pres">
      <dgm:prSet presAssocID="{5560B61D-2F1D-4219-9E10-AE5116B44946}" presName="bkgdShape" presStyleLbl="node1" presStyleIdx="0" presStyleCnt="7"/>
      <dgm:spPr/>
    </dgm:pt>
    <dgm:pt modelId="{D5B8DF47-0125-409D-B9D7-4FC07DFF983B}" type="pres">
      <dgm:prSet presAssocID="{5560B61D-2F1D-4219-9E10-AE5116B44946}" presName="nodeTx" presStyleLbl="node1" presStyleIdx="0" presStyleCnt="7">
        <dgm:presLayoutVars>
          <dgm:bulletEnabled val="1"/>
        </dgm:presLayoutVars>
      </dgm:prSet>
      <dgm:spPr/>
    </dgm:pt>
    <dgm:pt modelId="{90F1CABD-2520-4B0F-ACC7-FB95BCD7FB37}" type="pres">
      <dgm:prSet presAssocID="{5560B61D-2F1D-4219-9E10-AE5116B44946}" presName="invisiNode" presStyleLbl="node1" presStyleIdx="0" presStyleCnt="7"/>
      <dgm:spPr/>
    </dgm:pt>
    <dgm:pt modelId="{74E58E03-FD66-4AEB-A65D-1B3463DC5F55}" type="pres">
      <dgm:prSet presAssocID="{5560B61D-2F1D-4219-9E10-AE5116B44946}" presName="imagNode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Target with solid fill"/>
        </a:ext>
      </dgm:extLst>
    </dgm:pt>
    <dgm:pt modelId="{A0A57849-BA9C-4FA1-A63C-BFA00467297D}" type="pres">
      <dgm:prSet presAssocID="{E9E6DED4-2225-458E-A0BA-B5E353065FA3}" presName="sibTrans" presStyleLbl="sibTrans2D1" presStyleIdx="0" presStyleCnt="0"/>
      <dgm:spPr/>
    </dgm:pt>
    <dgm:pt modelId="{EDCB4D49-3A88-457F-B0C6-B97261F3F6F1}" type="pres">
      <dgm:prSet presAssocID="{900068A4-5839-4673-9F1B-8B79BEB74409}" presName="compNode" presStyleCnt="0"/>
      <dgm:spPr/>
    </dgm:pt>
    <dgm:pt modelId="{4316AB69-BF69-4436-A1BD-7F44953B2242}" type="pres">
      <dgm:prSet presAssocID="{900068A4-5839-4673-9F1B-8B79BEB74409}" presName="bkgdShape" presStyleLbl="node1" presStyleIdx="1" presStyleCnt="7"/>
      <dgm:spPr/>
    </dgm:pt>
    <dgm:pt modelId="{07A72791-72F3-49AF-92CE-FFA26971ED28}" type="pres">
      <dgm:prSet presAssocID="{900068A4-5839-4673-9F1B-8B79BEB74409}" presName="nodeTx" presStyleLbl="node1" presStyleIdx="1" presStyleCnt="7">
        <dgm:presLayoutVars>
          <dgm:bulletEnabled val="1"/>
        </dgm:presLayoutVars>
      </dgm:prSet>
      <dgm:spPr/>
    </dgm:pt>
    <dgm:pt modelId="{D841C33B-6C29-4E0F-923C-FBD79AF3BCC8}" type="pres">
      <dgm:prSet presAssocID="{900068A4-5839-4673-9F1B-8B79BEB74409}" presName="invisiNode" presStyleLbl="node1" presStyleIdx="1" presStyleCnt="7"/>
      <dgm:spPr/>
    </dgm:pt>
    <dgm:pt modelId="{F84F1E70-78A2-4F43-9E0A-F287A568E31D}" type="pres">
      <dgm:prSet presAssocID="{900068A4-5839-4673-9F1B-8B79BEB74409}" presName="imagNode" presStyleLbl="fg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Office worker male with solid fill"/>
        </a:ext>
      </dgm:extLst>
    </dgm:pt>
    <dgm:pt modelId="{1C593141-A8F2-4C9D-BCA3-E5A20AFE8B46}" type="pres">
      <dgm:prSet presAssocID="{CE0204DE-D847-4309-8042-A85D961BA310}" presName="sibTrans" presStyleLbl="sibTrans2D1" presStyleIdx="0" presStyleCnt="0"/>
      <dgm:spPr/>
    </dgm:pt>
    <dgm:pt modelId="{252D0ECA-64EE-4978-8687-6A540CAEC125}" type="pres">
      <dgm:prSet presAssocID="{AFB3C7DB-4465-4FB5-869C-85821ED7B653}" presName="compNode" presStyleCnt="0"/>
      <dgm:spPr/>
    </dgm:pt>
    <dgm:pt modelId="{D7E11103-86E3-4A90-9A48-E9BA65469A3B}" type="pres">
      <dgm:prSet presAssocID="{AFB3C7DB-4465-4FB5-869C-85821ED7B653}" presName="bkgdShape" presStyleLbl="node1" presStyleIdx="2" presStyleCnt="7"/>
      <dgm:spPr/>
    </dgm:pt>
    <dgm:pt modelId="{E812F17C-0DD2-45FC-B0DE-AFBFB7143DFB}" type="pres">
      <dgm:prSet presAssocID="{AFB3C7DB-4465-4FB5-869C-85821ED7B653}" presName="nodeTx" presStyleLbl="node1" presStyleIdx="2" presStyleCnt="7">
        <dgm:presLayoutVars>
          <dgm:bulletEnabled val="1"/>
        </dgm:presLayoutVars>
      </dgm:prSet>
      <dgm:spPr/>
    </dgm:pt>
    <dgm:pt modelId="{DC42F847-9F74-4A49-B1A5-2CB79AED36E2}" type="pres">
      <dgm:prSet presAssocID="{AFB3C7DB-4465-4FB5-869C-85821ED7B653}" presName="invisiNode" presStyleLbl="node1" presStyleIdx="2" presStyleCnt="7"/>
      <dgm:spPr/>
    </dgm:pt>
    <dgm:pt modelId="{EAEDD58F-CDEB-414B-BDBB-F00771EAFED7}" type="pres">
      <dgm:prSet presAssocID="{AFB3C7DB-4465-4FB5-869C-85821ED7B653}" presName="imagNode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Chat with solid fill"/>
        </a:ext>
      </dgm:extLst>
    </dgm:pt>
    <dgm:pt modelId="{968B0622-7712-4446-A06A-BC6400CD4115}" type="pres">
      <dgm:prSet presAssocID="{353B9D38-8781-479F-A00A-29955625303A}" presName="sibTrans" presStyleLbl="sibTrans2D1" presStyleIdx="0" presStyleCnt="0"/>
      <dgm:spPr/>
    </dgm:pt>
    <dgm:pt modelId="{4CA0B07B-9452-4C34-A2C2-33CAF0A9909A}" type="pres">
      <dgm:prSet presAssocID="{75D72E00-DF78-4DED-8BF6-61D7A101AB80}" presName="compNode" presStyleCnt="0"/>
      <dgm:spPr/>
    </dgm:pt>
    <dgm:pt modelId="{67FA2D64-9511-43B9-B54A-D22980C2C175}" type="pres">
      <dgm:prSet presAssocID="{75D72E00-DF78-4DED-8BF6-61D7A101AB80}" presName="bkgdShape" presStyleLbl="node1" presStyleIdx="3" presStyleCnt="7"/>
      <dgm:spPr/>
    </dgm:pt>
    <dgm:pt modelId="{88B82402-A799-46DC-8283-20ECBB953198}" type="pres">
      <dgm:prSet presAssocID="{75D72E00-DF78-4DED-8BF6-61D7A101AB80}" presName="nodeTx" presStyleLbl="node1" presStyleIdx="3" presStyleCnt="7">
        <dgm:presLayoutVars>
          <dgm:bulletEnabled val="1"/>
        </dgm:presLayoutVars>
      </dgm:prSet>
      <dgm:spPr/>
    </dgm:pt>
    <dgm:pt modelId="{F46F5E5A-CB82-4A63-B218-3A40F3FBC7A9}" type="pres">
      <dgm:prSet presAssocID="{75D72E00-DF78-4DED-8BF6-61D7A101AB80}" presName="invisiNode" presStyleLbl="node1" presStyleIdx="3" presStyleCnt="7"/>
      <dgm:spPr/>
    </dgm:pt>
    <dgm:pt modelId="{2BD6FD48-E623-40DD-AA47-6C1A5FBD382E}" type="pres">
      <dgm:prSet presAssocID="{75D72E00-DF78-4DED-8BF6-61D7A101AB80}" presName="imagNode" presStyleLbl="fgImgPlac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Cycle with people with solid fill"/>
        </a:ext>
      </dgm:extLst>
    </dgm:pt>
    <dgm:pt modelId="{06C2D962-DA87-4872-A03C-490C05D34E74}" type="pres">
      <dgm:prSet presAssocID="{81B464D2-48E5-4A7F-BECE-F3F6467A2C7D}" presName="sibTrans" presStyleLbl="sibTrans2D1" presStyleIdx="0" presStyleCnt="0"/>
      <dgm:spPr/>
    </dgm:pt>
    <dgm:pt modelId="{02C08FE5-1E7D-484D-A4E4-7BA748B04490}" type="pres">
      <dgm:prSet presAssocID="{CD236D9B-341B-4E22-96C6-0A2FF3EC15C0}" presName="compNode" presStyleCnt="0"/>
      <dgm:spPr/>
    </dgm:pt>
    <dgm:pt modelId="{0A96BFC4-4E1E-44A2-AA78-6FEDFDEB3276}" type="pres">
      <dgm:prSet presAssocID="{CD236D9B-341B-4E22-96C6-0A2FF3EC15C0}" presName="bkgdShape" presStyleLbl="node1" presStyleIdx="4" presStyleCnt="7"/>
      <dgm:spPr/>
    </dgm:pt>
    <dgm:pt modelId="{D1C527C2-8890-416F-8A72-5C41EC9AE961}" type="pres">
      <dgm:prSet presAssocID="{CD236D9B-341B-4E22-96C6-0A2FF3EC15C0}" presName="nodeTx" presStyleLbl="node1" presStyleIdx="4" presStyleCnt="7">
        <dgm:presLayoutVars>
          <dgm:bulletEnabled val="1"/>
        </dgm:presLayoutVars>
      </dgm:prSet>
      <dgm:spPr/>
    </dgm:pt>
    <dgm:pt modelId="{B086D4B9-1577-4701-B026-F4BAC99FB25E}" type="pres">
      <dgm:prSet presAssocID="{CD236D9B-341B-4E22-96C6-0A2FF3EC15C0}" presName="invisiNode" presStyleLbl="node1" presStyleIdx="4" presStyleCnt="7"/>
      <dgm:spPr/>
    </dgm:pt>
    <dgm:pt modelId="{61E34AFD-2E30-43D5-8EF3-D3248E4F24D0}" type="pres">
      <dgm:prSet presAssocID="{CD236D9B-341B-4E22-96C6-0A2FF3EC15C0}" presName="imagNode" presStyleLbl="fg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Brainstorm with solid fill"/>
        </a:ext>
      </dgm:extLst>
    </dgm:pt>
    <dgm:pt modelId="{ED35390F-F042-486F-8C73-A96A601F0A5E}" type="pres">
      <dgm:prSet presAssocID="{D9531122-777B-48B6-96DC-DEA9C9F0D7A5}" presName="sibTrans" presStyleLbl="sibTrans2D1" presStyleIdx="0" presStyleCnt="0"/>
      <dgm:spPr/>
    </dgm:pt>
    <dgm:pt modelId="{B34E7F0C-4AD9-4EAE-8858-6A80A1553448}" type="pres">
      <dgm:prSet presAssocID="{ABA593F2-184D-496B-AF7A-E515C6ED4C6A}" presName="compNode" presStyleCnt="0"/>
      <dgm:spPr/>
    </dgm:pt>
    <dgm:pt modelId="{248C05E0-0870-479C-815B-27BD1F881AEE}" type="pres">
      <dgm:prSet presAssocID="{ABA593F2-184D-496B-AF7A-E515C6ED4C6A}" presName="bkgdShape" presStyleLbl="node1" presStyleIdx="5" presStyleCnt="7"/>
      <dgm:spPr/>
    </dgm:pt>
    <dgm:pt modelId="{1CDB8069-DDEE-42C8-8ADB-2D5B4F3240DB}" type="pres">
      <dgm:prSet presAssocID="{ABA593F2-184D-496B-AF7A-E515C6ED4C6A}" presName="nodeTx" presStyleLbl="node1" presStyleIdx="5" presStyleCnt="7">
        <dgm:presLayoutVars>
          <dgm:bulletEnabled val="1"/>
        </dgm:presLayoutVars>
      </dgm:prSet>
      <dgm:spPr/>
    </dgm:pt>
    <dgm:pt modelId="{188C4E30-B627-4526-9653-3CB2EB1DF1D0}" type="pres">
      <dgm:prSet presAssocID="{ABA593F2-184D-496B-AF7A-E515C6ED4C6A}" presName="invisiNode" presStyleLbl="node1" presStyleIdx="5" presStyleCnt="7"/>
      <dgm:spPr/>
    </dgm:pt>
    <dgm:pt modelId="{4D18D1E4-09ED-47D8-A9FB-263E19229D21}" type="pres">
      <dgm:prSet presAssocID="{ABA593F2-184D-496B-AF7A-E515C6ED4C6A}" presName="imagNode" presStyleLbl="fg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Clipboard Checked with solid fill"/>
        </a:ext>
      </dgm:extLst>
    </dgm:pt>
    <dgm:pt modelId="{561C2747-4A26-4035-9BD5-7B29F490A610}" type="pres">
      <dgm:prSet presAssocID="{AA85D983-4E0B-405A-AE2D-5A29A052CB1C}" presName="sibTrans" presStyleLbl="sibTrans2D1" presStyleIdx="0" presStyleCnt="0"/>
      <dgm:spPr/>
    </dgm:pt>
    <dgm:pt modelId="{8F874825-0E3D-4FCC-A2A8-49E82886DF00}" type="pres">
      <dgm:prSet presAssocID="{80D378F6-C97D-4592-8FF5-AFC0640461FA}" presName="compNode" presStyleCnt="0"/>
      <dgm:spPr/>
    </dgm:pt>
    <dgm:pt modelId="{4C092CF1-0FDB-487B-88E1-AA6A7AC53390}" type="pres">
      <dgm:prSet presAssocID="{80D378F6-C97D-4592-8FF5-AFC0640461FA}" presName="bkgdShape" presStyleLbl="node1" presStyleIdx="6" presStyleCnt="7"/>
      <dgm:spPr/>
    </dgm:pt>
    <dgm:pt modelId="{8D95DB8F-BEAF-4B1C-857D-01EF22192B00}" type="pres">
      <dgm:prSet presAssocID="{80D378F6-C97D-4592-8FF5-AFC0640461FA}" presName="nodeTx" presStyleLbl="node1" presStyleIdx="6" presStyleCnt="7">
        <dgm:presLayoutVars>
          <dgm:bulletEnabled val="1"/>
        </dgm:presLayoutVars>
      </dgm:prSet>
      <dgm:spPr/>
    </dgm:pt>
    <dgm:pt modelId="{3B3D74C5-2A85-4B15-AAFA-69C9789A89F0}" type="pres">
      <dgm:prSet presAssocID="{80D378F6-C97D-4592-8FF5-AFC0640461FA}" presName="invisiNode" presStyleLbl="node1" presStyleIdx="6" presStyleCnt="7"/>
      <dgm:spPr/>
    </dgm:pt>
    <dgm:pt modelId="{7408F9CE-B64F-4AF4-8C50-55CF1484A672}" type="pres">
      <dgm:prSet presAssocID="{80D378F6-C97D-4592-8FF5-AFC0640461FA}" presName="imagNode" presStyleLbl="fgImgPlac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</dgm:ptLst>
  <dgm:cxnLst>
    <dgm:cxn modelId="{00AAF732-3CB4-4AE7-8DAD-C69FC3298FBB}" type="presOf" srcId="{80D378F6-C97D-4592-8FF5-AFC0640461FA}" destId="{4C092CF1-0FDB-487B-88E1-AA6A7AC53390}" srcOrd="0" destOrd="0" presId="urn:microsoft.com/office/officeart/2005/8/layout/hList7"/>
    <dgm:cxn modelId="{28E53A34-1DC4-4738-9956-0E91B9482699}" srcId="{154B4520-32F6-4618-A0F2-C1BDCE4B8037}" destId="{5560B61D-2F1D-4219-9E10-AE5116B44946}" srcOrd="0" destOrd="0" parTransId="{F996B2C8-8BED-48FB-BBD8-423DA0AF0DE8}" sibTransId="{E9E6DED4-2225-458E-A0BA-B5E353065FA3}"/>
    <dgm:cxn modelId="{3CA72C37-6AD6-4293-BD12-578231329C36}" type="presOf" srcId="{5560B61D-2F1D-4219-9E10-AE5116B44946}" destId="{7C416C5F-E8C8-4443-9554-84147E65EF22}" srcOrd="0" destOrd="0" presId="urn:microsoft.com/office/officeart/2005/8/layout/hList7"/>
    <dgm:cxn modelId="{7B32C037-E38E-41B2-A01E-FE4619A5683F}" type="presOf" srcId="{CE0204DE-D847-4309-8042-A85D961BA310}" destId="{1C593141-A8F2-4C9D-BCA3-E5A20AFE8B46}" srcOrd="0" destOrd="0" presId="urn:microsoft.com/office/officeart/2005/8/layout/hList7"/>
    <dgm:cxn modelId="{98AD623B-DD83-4863-A498-8D02950FEF42}" type="presOf" srcId="{81B464D2-48E5-4A7F-BECE-F3F6467A2C7D}" destId="{06C2D962-DA87-4872-A03C-490C05D34E74}" srcOrd="0" destOrd="0" presId="urn:microsoft.com/office/officeart/2005/8/layout/hList7"/>
    <dgm:cxn modelId="{1855955E-BB5B-43D5-A885-0DB15BD66EFB}" type="presOf" srcId="{ABA593F2-184D-496B-AF7A-E515C6ED4C6A}" destId="{248C05E0-0870-479C-815B-27BD1F881AEE}" srcOrd="0" destOrd="0" presId="urn:microsoft.com/office/officeart/2005/8/layout/hList7"/>
    <dgm:cxn modelId="{4E025E4A-119A-42AD-A3D9-74AEF1DBC4ED}" type="presOf" srcId="{ABA593F2-184D-496B-AF7A-E515C6ED4C6A}" destId="{1CDB8069-DDEE-42C8-8ADB-2D5B4F3240DB}" srcOrd="1" destOrd="0" presId="urn:microsoft.com/office/officeart/2005/8/layout/hList7"/>
    <dgm:cxn modelId="{CD7EF16E-2952-4093-A185-9B584D0B3FCB}" type="presOf" srcId="{AA85D983-4E0B-405A-AE2D-5A29A052CB1C}" destId="{561C2747-4A26-4035-9BD5-7B29F490A610}" srcOrd="0" destOrd="0" presId="urn:microsoft.com/office/officeart/2005/8/layout/hList7"/>
    <dgm:cxn modelId="{32D96F71-D97D-4187-8CF6-ACE9736B069A}" srcId="{154B4520-32F6-4618-A0F2-C1BDCE4B8037}" destId="{ABA593F2-184D-496B-AF7A-E515C6ED4C6A}" srcOrd="5" destOrd="0" parTransId="{24935381-E3B0-49FB-B0E4-C7203EACDE8C}" sibTransId="{AA85D983-4E0B-405A-AE2D-5A29A052CB1C}"/>
    <dgm:cxn modelId="{FC620C54-401B-448A-B950-EA47E93D95F0}" type="presOf" srcId="{154B4520-32F6-4618-A0F2-C1BDCE4B8037}" destId="{537FE20C-FDA7-456B-BB9A-64BC622257F2}" srcOrd="0" destOrd="0" presId="urn:microsoft.com/office/officeart/2005/8/layout/hList7"/>
    <dgm:cxn modelId="{35E28F8A-E768-4D80-8BA6-B96B40366F2D}" srcId="{154B4520-32F6-4618-A0F2-C1BDCE4B8037}" destId="{CD236D9B-341B-4E22-96C6-0A2FF3EC15C0}" srcOrd="4" destOrd="0" parTransId="{04A9E4EE-C44A-47EC-BA96-DE2370564D35}" sibTransId="{D9531122-777B-48B6-96DC-DEA9C9F0D7A5}"/>
    <dgm:cxn modelId="{3922C98D-0117-4B25-9685-F29C8BE63377}" type="presOf" srcId="{CD236D9B-341B-4E22-96C6-0A2FF3EC15C0}" destId="{D1C527C2-8890-416F-8A72-5C41EC9AE961}" srcOrd="1" destOrd="0" presId="urn:microsoft.com/office/officeart/2005/8/layout/hList7"/>
    <dgm:cxn modelId="{872CF59B-4484-4F2E-ABCE-FB81DED8259A}" type="presOf" srcId="{80D378F6-C97D-4592-8FF5-AFC0640461FA}" destId="{8D95DB8F-BEAF-4B1C-857D-01EF22192B00}" srcOrd="1" destOrd="0" presId="urn:microsoft.com/office/officeart/2005/8/layout/hList7"/>
    <dgm:cxn modelId="{E60FC99D-6598-40B2-98DD-C3BC48328370}" type="presOf" srcId="{75D72E00-DF78-4DED-8BF6-61D7A101AB80}" destId="{88B82402-A799-46DC-8283-20ECBB953198}" srcOrd="1" destOrd="0" presId="urn:microsoft.com/office/officeart/2005/8/layout/hList7"/>
    <dgm:cxn modelId="{DA2ED2AC-F5F6-4507-8955-6C0834B7628A}" srcId="{154B4520-32F6-4618-A0F2-C1BDCE4B8037}" destId="{75D72E00-DF78-4DED-8BF6-61D7A101AB80}" srcOrd="3" destOrd="0" parTransId="{591FE03B-E6CD-499F-961D-1955C59E5671}" sibTransId="{81B464D2-48E5-4A7F-BECE-F3F6467A2C7D}"/>
    <dgm:cxn modelId="{DF38D0AD-6D48-4861-8373-3F504DEC7D5C}" srcId="{154B4520-32F6-4618-A0F2-C1BDCE4B8037}" destId="{AFB3C7DB-4465-4FB5-869C-85821ED7B653}" srcOrd="2" destOrd="0" parTransId="{E4092B6D-4A76-4777-BFEF-871FC542B9A2}" sibTransId="{353B9D38-8781-479F-A00A-29955625303A}"/>
    <dgm:cxn modelId="{A4DA8CB8-46AA-4353-BBF4-83B335649E96}" type="presOf" srcId="{75D72E00-DF78-4DED-8BF6-61D7A101AB80}" destId="{67FA2D64-9511-43B9-B54A-D22980C2C175}" srcOrd="0" destOrd="0" presId="urn:microsoft.com/office/officeart/2005/8/layout/hList7"/>
    <dgm:cxn modelId="{95B77CBB-328B-4CCF-A7F3-3C76A7B4ABBB}" type="presOf" srcId="{5560B61D-2F1D-4219-9E10-AE5116B44946}" destId="{D5B8DF47-0125-409D-B9D7-4FC07DFF983B}" srcOrd="1" destOrd="0" presId="urn:microsoft.com/office/officeart/2005/8/layout/hList7"/>
    <dgm:cxn modelId="{DE9EACBB-A1BD-43E9-B473-FC18A1E54B11}" srcId="{154B4520-32F6-4618-A0F2-C1BDCE4B8037}" destId="{900068A4-5839-4673-9F1B-8B79BEB74409}" srcOrd="1" destOrd="0" parTransId="{194E035D-4747-4A4E-870E-955552B6354E}" sibTransId="{CE0204DE-D847-4309-8042-A85D961BA310}"/>
    <dgm:cxn modelId="{BD0352BC-D965-49D5-894B-0176A0987F43}" srcId="{154B4520-32F6-4618-A0F2-C1BDCE4B8037}" destId="{80D378F6-C97D-4592-8FF5-AFC0640461FA}" srcOrd="6" destOrd="0" parTransId="{47545F58-8063-489A-AE6E-6FC75851ED43}" sibTransId="{77FA21EC-A36D-419E-9780-826258867061}"/>
    <dgm:cxn modelId="{FF4DC2BF-1ADA-435B-9512-99FBC7203AE4}" type="presOf" srcId="{CD236D9B-341B-4E22-96C6-0A2FF3EC15C0}" destId="{0A96BFC4-4E1E-44A2-AA78-6FEDFDEB3276}" srcOrd="0" destOrd="0" presId="urn:microsoft.com/office/officeart/2005/8/layout/hList7"/>
    <dgm:cxn modelId="{1B4C89C1-690C-47B2-B615-7DF64CC92080}" type="presOf" srcId="{900068A4-5839-4673-9F1B-8B79BEB74409}" destId="{4316AB69-BF69-4436-A1BD-7F44953B2242}" srcOrd="0" destOrd="0" presId="urn:microsoft.com/office/officeart/2005/8/layout/hList7"/>
    <dgm:cxn modelId="{68B661D9-3FD8-40E7-9E79-21480ACCE571}" type="presOf" srcId="{900068A4-5839-4673-9F1B-8B79BEB74409}" destId="{07A72791-72F3-49AF-92CE-FFA26971ED28}" srcOrd="1" destOrd="0" presId="urn:microsoft.com/office/officeart/2005/8/layout/hList7"/>
    <dgm:cxn modelId="{504C4CDC-9855-41CE-8F0B-6F2D87D8C2EC}" type="presOf" srcId="{AFB3C7DB-4465-4FB5-869C-85821ED7B653}" destId="{D7E11103-86E3-4A90-9A48-E9BA65469A3B}" srcOrd="0" destOrd="0" presId="urn:microsoft.com/office/officeart/2005/8/layout/hList7"/>
    <dgm:cxn modelId="{816ADBED-C68C-4871-9290-6E47AA45B3D3}" type="presOf" srcId="{AFB3C7DB-4465-4FB5-869C-85821ED7B653}" destId="{E812F17C-0DD2-45FC-B0DE-AFBFB7143DFB}" srcOrd="1" destOrd="0" presId="urn:microsoft.com/office/officeart/2005/8/layout/hList7"/>
    <dgm:cxn modelId="{C5D9C0F1-4179-4204-852D-F7CF586CEB94}" type="presOf" srcId="{E9E6DED4-2225-458E-A0BA-B5E353065FA3}" destId="{A0A57849-BA9C-4FA1-A63C-BFA00467297D}" srcOrd="0" destOrd="0" presId="urn:microsoft.com/office/officeart/2005/8/layout/hList7"/>
    <dgm:cxn modelId="{0C9338F4-3B8C-421D-83A4-BA9035F18AD1}" type="presOf" srcId="{D9531122-777B-48B6-96DC-DEA9C9F0D7A5}" destId="{ED35390F-F042-486F-8C73-A96A601F0A5E}" srcOrd="0" destOrd="0" presId="urn:microsoft.com/office/officeart/2005/8/layout/hList7"/>
    <dgm:cxn modelId="{6A569CF7-7FBA-48C7-92CF-B73C0A11A317}" type="presOf" srcId="{353B9D38-8781-479F-A00A-29955625303A}" destId="{968B0622-7712-4446-A06A-BC6400CD4115}" srcOrd="0" destOrd="0" presId="urn:microsoft.com/office/officeart/2005/8/layout/hList7"/>
    <dgm:cxn modelId="{6884145C-9706-49F9-AC39-30730F7FA09E}" type="presParOf" srcId="{537FE20C-FDA7-456B-BB9A-64BC622257F2}" destId="{D9DD77C5-5AB5-4F20-AD8F-F4B7EC6740B6}" srcOrd="0" destOrd="0" presId="urn:microsoft.com/office/officeart/2005/8/layout/hList7"/>
    <dgm:cxn modelId="{974A7BEC-26D6-40A7-AE2F-1C21CE703930}" type="presParOf" srcId="{537FE20C-FDA7-456B-BB9A-64BC622257F2}" destId="{52C00DF0-35DD-4978-AF2C-0754045202E6}" srcOrd="1" destOrd="0" presId="urn:microsoft.com/office/officeart/2005/8/layout/hList7"/>
    <dgm:cxn modelId="{54EC47CD-AC69-4FED-99AD-34CE305CC89E}" type="presParOf" srcId="{52C00DF0-35DD-4978-AF2C-0754045202E6}" destId="{13255844-887C-4AC6-81F5-09206B7618D2}" srcOrd="0" destOrd="0" presId="urn:microsoft.com/office/officeart/2005/8/layout/hList7"/>
    <dgm:cxn modelId="{8263DC51-FCDD-4841-A9F4-EF74B57A8DBD}" type="presParOf" srcId="{13255844-887C-4AC6-81F5-09206B7618D2}" destId="{7C416C5F-E8C8-4443-9554-84147E65EF22}" srcOrd="0" destOrd="0" presId="urn:microsoft.com/office/officeart/2005/8/layout/hList7"/>
    <dgm:cxn modelId="{20979FA6-C11A-40CE-B916-3C8602B2D730}" type="presParOf" srcId="{13255844-887C-4AC6-81F5-09206B7618D2}" destId="{D5B8DF47-0125-409D-B9D7-4FC07DFF983B}" srcOrd="1" destOrd="0" presId="urn:microsoft.com/office/officeart/2005/8/layout/hList7"/>
    <dgm:cxn modelId="{FB92614D-FBC2-4CBA-A62E-E9C74FAAD7CF}" type="presParOf" srcId="{13255844-887C-4AC6-81F5-09206B7618D2}" destId="{90F1CABD-2520-4B0F-ACC7-FB95BCD7FB37}" srcOrd="2" destOrd="0" presId="urn:microsoft.com/office/officeart/2005/8/layout/hList7"/>
    <dgm:cxn modelId="{F36E4722-47E7-4A1B-836C-4E9F43FE1443}" type="presParOf" srcId="{13255844-887C-4AC6-81F5-09206B7618D2}" destId="{74E58E03-FD66-4AEB-A65D-1B3463DC5F55}" srcOrd="3" destOrd="0" presId="urn:microsoft.com/office/officeart/2005/8/layout/hList7"/>
    <dgm:cxn modelId="{96C66A63-E5FC-4B80-BCDF-EEC2BB241E98}" type="presParOf" srcId="{52C00DF0-35DD-4978-AF2C-0754045202E6}" destId="{A0A57849-BA9C-4FA1-A63C-BFA00467297D}" srcOrd="1" destOrd="0" presId="urn:microsoft.com/office/officeart/2005/8/layout/hList7"/>
    <dgm:cxn modelId="{B8412484-4863-4580-B704-22F923775770}" type="presParOf" srcId="{52C00DF0-35DD-4978-AF2C-0754045202E6}" destId="{EDCB4D49-3A88-457F-B0C6-B97261F3F6F1}" srcOrd="2" destOrd="0" presId="urn:microsoft.com/office/officeart/2005/8/layout/hList7"/>
    <dgm:cxn modelId="{1D27655D-1F7B-4BD2-820A-0D6524B2B2DB}" type="presParOf" srcId="{EDCB4D49-3A88-457F-B0C6-B97261F3F6F1}" destId="{4316AB69-BF69-4436-A1BD-7F44953B2242}" srcOrd="0" destOrd="0" presId="urn:microsoft.com/office/officeart/2005/8/layout/hList7"/>
    <dgm:cxn modelId="{9838204F-F306-47FD-A40E-0A701CF0273B}" type="presParOf" srcId="{EDCB4D49-3A88-457F-B0C6-B97261F3F6F1}" destId="{07A72791-72F3-49AF-92CE-FFA26971ED28}" srcOrd="1" destOrd="0" presId="urn:microsoft.com/office/officeart/2005/8/layout/hList7"/>
    <dgm:cxn modelId="{A6183068-294B-4F26-8C4E-0565039BF6CE}" type="presParOf" srcId="{EDCB4D49-3A88-457F-B0C6-B97261F3F6F1}" destId="{D841C33B-6C29-4E0F-923C-FBD79AF3BCC8}" srcOrd="2" destOrd="0" presId="urn:microsoft.com/office/officeart/2005/8/layout/hList7"/>
    <dgm:cxn modelId="{A129713E-6DA0-443D-BD8B-A70150A0EBEB}" type="presParOf" srcId="{EDCB4D49-3A88-457F-B0C6-B97261F3F6F1}" destId="{F84F1E70-78A2-4F43-9E0A-F287A568E31D}" srcOrd="3" destOrd="0" presId="urn:microsoft.com/office/officeart/2005/8/layout/hList7"/>
    <dgm:cxn modelId="{60394A06-E7D8-4C51-A837-3FE69233FB02}" type="presParOf" srcId="{52C00DF0-35DD-4978-AF2C-0754045202E6}" destId="{1C593141-A8F2-4C9D-BCA3-E5A20AFE8B46}" srcOrd="3" destOrd="0" presId="urn:microsoft.com/office/officeart/2005/8/layout/hList7"/>
    <dgm:cxn modelId="{E80E58B7-B2F6-4DFD-AACF-BED55C87BE35}" type="presParOf" srcId="{52C00DF0-35DD-4978-AF2C-0754045202E6}" destId="{252D0ECA-64EE-4978-8687-6A540CAEC125}" srcOrd="4" destOrd="0" presId="urn:microsoft.com/office/officeart/2005/8/layout/hList7"/>
    <dgm:cxn modelId="{103F9E7D-2DD0-4E5F-A591-967D4C28DABB}" type="presParOf" srcId="{252D0ECA-64EE-4978-8687-6A540CAEC125}" destId="{D7E11103-86E3-4A90-9A48-E9BA65469A3B}" srcOrd="0" destOrd="0" presId="urn:microsoft.com/office/officeart/2005/8/layout/hList7"/>
    <dgm:cxn modelId="{84D10C67-30B8-4301-81EF-353AC0DCD847}" type="presParOf" srcId="{252D0ECA-64EE-4978-8687-6A540CAEC125}" destId="{E812F17C-0DD2-45FC-B0DE-AFBFB7143DFB}" srcOrd="1" destOrd="0" presId="urn:microsoft.com/office/officeart/2005/8/layout/hList7"/>
    <dgm:cxn modelId="{4974F75B-9353-465B-A36C-C4C8824305D5}" type="presParOf" srcId="{252D0ECA-64EE-4978-8687-6A540CAEC125}" destId="{DC42F847-9F74-4A49-B1A5-2CB79AED36E2}" srcOrd="2" destOrd="0" presId="urn:microsoft.com/office/officeart/2005/8/layout/hList7"/>
    <dgm:cxn modelId="{A04B177B-FF75-4B7C-97D1-5DB5F7306AEA}" type="presParOf" srcId="{252D0ECA-64EE-4978-8687-6A540CAEC125}" destId="{EAEDD58F-CDEB-414B-BDBB-F00771EAFED7}" srcOrd="3" destOrd="0" presId="urn:microsoft.com/office/officeart/2005/8/layout/hList7"/>
    <dgm:cxn modelId="{5A3AEE69-3728-4E45-982D-D9EA8F7ED747}" type="presParOf" srcId="{52C00DF0-35DD-4978-AF2C-0754045202E6}" destId="{968B0622-7712-4446-A06A-BC6400CD4115}" srcOrd="5" destOrd="0" presId="urn:microsoft.com/office/officeart/2005/8/layout/hList7"/>
    <dgm:cxn modelId="{2350D3FD-810B-4568-895B-A1CFB9D07543}" type="presParOf" srcId="{52C00DF0-35DD-4978-AF2C-0754045202E6}" destId="{4CA0B07B-9452-4C34-A2C2-33CAF0A9909A}" srcOrd="6" destOrd="0" presId="urn:microsoft.com/office/officeart/2005/8/layout/hList7"/>
    <dgm:cxn modelId="{C828B3E9-1169-452E-A0F7-39168F2ABF4D}" type="presParOf" srcId="{4CA0B07B-9452-4C34-A2C2-33CAF0A9909A}" destId="{67FA2D64-9511-43B9-B54A-D22980C2C175}" srcOrd="0" destOrd="0" presId="urn:microsoft.com/office/officeart/2005/8/layout/hList7"/>
    <dgm:cxn modelId="{731547F6-46AF-44DC-8BA5-B65625B15F69}" type="presParOf" srcId="{4CA0B07B-9452-4C34-A2C2-33CAF0A9909A}" destId="{88B82402-A799-46DC-8283-20ECBB953198}" srcOrd="1" destOrd="0" presId="urn:microsoft.com/office/officeart/2005/8/layout/hList7"/>
    <dgm:cxn modelId="{8A8C5DA4-CE51-4F0D-BBF8-1C486126E127}" type="presParOf" srcId="{4CA0B07B-9452-4C34-A2C2-33CAF0A9909A}" destId="{F46F5E5A-CB82-4A63-B218-3A40F3FBC7A9}" srcOrd="2" destOrd="0" presId="urn:microsoft.com/office/officeart/2005/8/layout/hList7"/>
    <dgm:cxn modelId="{2E0922FE-E3DA-4E2E-9300-E5E6F5EE4510}" type="presParOf" srcId="{4CA0B07B-9452-4C34-A2C2-33CAF0A9909A}" destId="{2BD6FD48-E623-40DD-AA47-6C1A5FBD382E}" srcOrd="3" destOrd="0" presId="urn:microsoft.com/office/officeart/2005/8/layout/hList7"/>
    <dgm:cxn modelId="{9480244E-F40E-453B-A83A-4B9A90127C07}" type="presParOf" srcId="{52C00DF0-35DD-4978-AF2C-0754045202E6}" destId="{06C2D962-DA87-4872-A03C-490C05D34E74}" srcOrd="7" destOrd="0" presId="urn:microsoft.com/office/officeart/2005/8/layout/hList7"/>
    <dgm:cxn modelId="{2DAC8E86-F974-4723-91EE-EA1F17C044AC}" type="presParOf" srcId="{52C00DF0-35DD-4978-AF2C-0754045202E6}" destId="{02C08FE5-1E7D-484D-A4E4-7BA748B04490}" srcOrd="8" destOrd="0" presId="urn:microsoft.com/office/officeart/2005/8/layout/hList7"/>
    <dgm:cxn modelId="{3C51C76C-6002-4D05-A5F3-3C4ECA63861B}" type="presParOf" srcId="{02C08FE5-1E7D-484D-A4E4-7BA748B04490}" destId="{0A96BFC4-4E1E-44A2-AA78-6FEDFDEB3276}" srcOrd="0" destOrd="0" presId="urn:microsoft.com/office/officeart/2005/8/layout/hList7"/>
    <dgm:cxn modelId="{F16F0984-FB72-4D0F-9064-A5A780266F67}" type="presParOf" srcId="{02C08FE5-1E7D-484D-A4E4-7BA748B04490}" destId="{D1C527C2-8890-416F-8A72-5C41EC9AE961}" srcOrd="1" destOrd="0" presId="urn:microsoft.com/office/officeart/2005/8/layout/hList7"/>
    <dgm:cxn modelId="{F2CD5DB7-0DEA-4FF7-AE65-C58C72890661}" type="presParOf" srcId="{02C08FE5-1E7D-484D-A4E4-7BA748B04490}" destId="{B086D4B9-1577-4701-B026-F4BAC99FB25E}" srcOrd="2" destOrd="0" presId="urn:microsoft.com/office/officeart/2005/8/layout/hList7"/>
    <dgm:cxn modelId="{DD4AB371-762C-46EF-BA5A-C2C32A2BC1F2}" type="presParOf" srcId="{02C08FE5-1E7D-484D-A4E4-7BA748B04490}" destId="{61E34AFD-2E30-43D5-8EF3-D3248E4F24D0}" srcOrd="3" destOrd="0" presId="urn:microsoft.com/office/officeart/2005/8/layout/hList7"/>
    <dgm:cxn modelId="{F12F5966-E643-4249-9D44-A3020F8BE0B2}" type="presParOf" srcId="{52C00DF0-35DD-4978-AF2C-0754045202E6}" destId="{ED35390F-F042-486F-8C73-A96A601F0A5E}" srcOrd="9" destOrd="0" presId="urn:microsoft.com/office/officeart/2005/8/layout/hList7"/>
    <dgm:cxn modelId="{1366F313-9422-4F66-8F03-0CE170308351}" type="presParOf" srcId="{52C00DF0-35DD-4978-AF2C-0754045202E6}" destId="{B34E7F0C-4AD9-4EAE-8858-6A80A1553448}" srcOrd="10" destOrd="0" presId="urn:microsoft.com/office/officeart/2005/8/layout/hList7"/>
    <dgm:cxn modelId="{D5255B5B-6B81-4647-B0D2-265F8460222C}" type="presParOf" srcId="{B34E7F0C-4AD9-4EAE-8858-6A80A1553448}" destId="{248C05E0-0870-479C-815B-27BD1F881AEE}" srcOrd="0" destOrd="0" presId="urn:microsoft.com/office/officeart/2005/8/layout/hList7"/>
    <dgm:cxn modelId="{1CF82863-CF56-4C23-9665-59FEEA29AA15}" type="presParOf" srcId="{B34E7F0C-4AD9-4EAE-8858-6A80A1553448}" destId="{1CDB8069-DDEE-42C8-8ADB-2D5B4F3240DB}" srcOrd="1" destOrd="0" presId="urn:microsoft.com/office/officeart/2005/8/layout/hList7"/>
    <dgm:cxn modelId="{E82852B0-EECD-43DD-9608-75FD58564871}" type="presParOf" srcId="{B34E7F0C-4AD9-4EAE-8858-6A80A1553448}" destId="{188C4E30-B627-4526-9653-3CB2EB1DF1D0}" srcOrd="2" destOrd="0" presId="urn:microsoft.com/office/officeart/2005/8/layout/hList7"/>
    <dgm:cxn modelId="{3F5B2645-45D3-4873-A30B-83EC980EE4E3}" type="presParOf" srcId="{B34E7F0C-4AD9-4EAE-8858-6A80A1553448}" destId="{4D18D1E4-09ED-47D8-A9FB-263E19229D21}" srcOrd="3" destOrd="0" presId="urn:microsoft.com/office/officeart/2005/8/layout/hList7"/>
    <dgm:cxn modelId="{58972771-F28C-4002-B8D0-64F5AD8582CB}" type="presParOf" srcId="{52C00DF0-35DD-4978-AF2C-0754045202E6}" destId="{561C2747-4A26-4035-9BD5-7B29F490A610}" srcOrd="11" destOrd="0" presId="urn:microsoft.com/office/officeart/2005/8/layout/hList7"/>
    <dgm:cxn modelId="{FA026D42-CE77-4F3E-AC4A-55EB88F065E9}" type="presParOf" srcId="{52C00DF0-35DD-4978-AF2C-0754045202E6}" destId="{8F874825-0E3D-4FCC-A2A8-49E82886DF00}" srcOrd="12" destOrd="0" presId="urn:microsoft.com/office/officeart/2005/8/layout/hList7"/>
    <dgm:cxn modelId="{70EC4A26-7070-4443-9E7A-729B34AF3E59}" type="presParOf" srcId="{8F874825-0E3D-4FCC-A2A8-49E82886DF00}" destId="{4C092CF1-0FDB-487B-88E1-AA6A7AC53390}" srcOrd="0" destOrd="0" presId="urn:microsoft.com/office/officeart/2005/8/layout/hList7"/>
    <dgm:cxn modelId="{BB0187AD-0847-4F7E-A538-F9928E7C2BD4}" type="presParOf" srcId="{8F874825-0E3D-4FCC-A2A8-49E82886DF00}" destId="{8D95DB8F-BEAF-4B1C-857D-01EF22192B00}" srcOrd="1" destOrd="0" presId="urn:microsoft.com/office/officeart/2005/8/layout/hList7"/>
    <dgm:cxn modelId="{5DF2E7A5-3F2D-4790-B46C-70841D66832D}" type="presParOf" srcId="{8F874825-0E3D-4FCC-A2A8-49E82886DF00}" destId="{3B3D74C5-2A85-4B15-AAFA-69C9789A89F0}" srcOrd="2" destOrd="0" presId="urn:microsoft.com/office/officeart/2005/8/layout/hList7"/>
    <dgm:cxn modelId="{17131CBC-70DB-4407-A5E5-8BB2B25C2528}" type="presParOf" srcId="{8F874825-0E3D-4FCC-A2A8-49E82886DF00}" destId="{7408F9CE-B64F-4AF4-8C50-55CF1484A67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610C53-E8E0-4975-9922-97C6F0B068E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ED865CE-39C8-4B1E-B408-B7DD38D754EB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Team Processes</a:t>
          </a:r>
        </a:p>
      </dgm:t>
    </dgm:pt>
    <dgm:pt modelId="{F564A5B5-4CC3-4D21-83A4-F9DCE51EE519}" type="parTrans" cxnId="{DDC3D127-8511-4609-BB58-D8233368E5A2}">
      <dgm:prSet/>
      <dgm:spPr/>
      <dgm:t>
        <a:bodyPr/>
        <a:lstStyle/>
        <a:p>
          <a:endParaRPr lang="en-US"/>
        </a:p>
      </dgm:t>
    </dgm:pt>
    <dgm:pt modelId="{0F986151-9772-41EC-A75E-D03F3D7CF67F}" type="sibTrans" cxnId="{DDC3D127-8511-4609-BB58-D8233368E5A2}">
      <dgm:prSet/>
      <dgm:spPr/>
      <dgm:t>
        <a:bodyPr/>
        <a:lstStyle/>
        <a:p>
          <a:endParaRPr lang="en-US"/>
        </a:p>
      </dgm:t>
    </dgm:pt>
    <dgm:pt modelId="{E9104A9C-D65E-40CC-9B61-ED78D1616200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Purpose and Goals</a:t>
          </a:r>
        </a:p>
      </dgm:t>
    </dgm:pt>
    <dgm:pt modelId="{3FACA230-F994-456B-8196-C33DF36AAEBF}" type="parTrans" cxnId="{9932706C-620E-44C9-8ADB-8FCC0DBB8071}">
      <dgm:prSet/>
      <dgm:spPr/>
      <dgm:t>
        <a:bodyPr/>
        <a:lstStyle/>
        <a:p>
          <a:endParaRPr lang="en-US"/>
        </a:p>
      </dgm:t>
    </dgm:pt>
    <dgm:pt modelId="{7DB80761-A2C8-45B6-88EA-82F846702A25}" type="sibTrans" cxnId="{9932706C-620E-44C9-8ADB-8FCC0DBB8071}">
      <dgm:prSet/>
      <dgm:spPr/>
      <dgm:t>
        <a:bodyPr/>
        <a:lstStyle/>
        <a:p>
          <a:endParaRPr lang="en-US"/>
        </a:p>
      </dgm:t>
    </dgm:pt>
    <dgm:pt modelId="{287D7489-DF5A-4CF5-892D-0BDECCC5BBC7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Roles</a:t>
          </a:r>
        </a:p>
      </dgm:t>
    </dgm:pt>
    <dgm:pt modelId="{B7A00ADB-2A32-4AD5-84FD-694EEC646FB3}" type="parTrans" cxnId="{556B824F-CD75-46D4-ABEC-A9818C7A9B5A}">
      <dgm:prSet/>
      <dgm:spPr/>
      <dgm:t>
        <a:bodyPr/>
        <a:lstStyle/>
        <a:p>
          <a:endParaRPr lang="en-US"/>
        </a:p>
      </dgm:t>
    </dgm:pt>
    <dgm:pt modelId="{F2889405-C5BB-405B-A2EC-9935774E825E}" type="sibTrans" cxnId="{556B824F-CD75-46D4-ABEC-A9818C7A9B5A}">
      <dgm:prSet/>
      <dgm:spPr/>
      <dgm:t>
        <a:bodyPr/>
        <a:lstStyle/>
        <a:p>
          <a:endParaRPr lang="en-US"/>
        </a:p>
      </dgm:t>
    </dgm:pt>
    <dgm:pt modelId="{D0BFF187-A274-4E3D-9715-4B226F5FE5AC}" type="pres">
      <dgm:prSet presAssocID="{8D610C53-E8E0-4975-9922-97C6F0B068E6}" presName="linear" presStyleCnt="0">
        <dgm:presLayoutVars>
          <dgm:dir/>
          <dgm:animLvl val="lvl"/>
          <dgm:resizeHandles val="exact"/>
        </dgm:presLayoutVars>
      </dgm:prSet>
      <dgm:spPr/>
    </dgm:pt>
    <dgm:pt modelId="{52A11BDE-0322-4658-B16F-3381E3A661D0}" type="pres">
      <dgm:prSet presAssocID="{AED865CE-39C8-4B1E-B408-B7DD38D754EB}" presName="parentLin" presStyleCnt="0"/>
      <dgm:spPr/>
    </dgm:pt>
    <dgm:pt modelId="{4F337240-DEB1-41B5-8D86-F4D3D3D372B3}" type="pres">
      <dgm:prSet presAssocID="{AED865CE-39C8-4B1E-B408-B7DD38D754EB}" presName="parentLeftMargin" presStyleLbl="node1" presStyleIdx="0" presStyleCnt="3"/>
      <dgm:spPr/>
    </dgm:pt>
    <dgm:pt modelId="{604AACCB-A79F-4FAF-97D7-C6EB68D3E918}" type="pres">
      <dgm:prSet presAssocID="{AED865CE-39C8-4B1E-B408-B7DD38D754E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87AA3EE-C286-414B-B58E-B173D47F3E30}" type="pres">
      <dgm:prSet presAssocID="{AED865CE-39C8-4B1E-B408-B7DD38D754EB}" presName="negativeSpace" presStyleCnt="0"/>
      <dgm:spPr/>
    </dgm:pt>
    <dgm:pt modelId="{B644CF3B-86F1-43EF-8561-F3C6B08C5778}" type="pres">
      <dgm:prSet presAssocID="{AED865CE-39C8-4B1E-B408-B7DD38D754EB}" presName="childText" presStyleLbl="conFgAcc1" presStyleIdx="0" presStyleCnt="3">
        <dgm:presLayoutVars>
          <dgm:bulletEnabled val="1"/>
        </dgm:presLayoutVars>
      </dgm:prSet>
      <dgm:spPr/>
    </dgm:pt>
    <dgm:pt modelId="{B0F46DFE-9289-4FC8-A82B-CA741B144C40}" type="pres">
      <dgm:prSet presAssocID="{0F986151-9772-41EC-A75E-D03F3D7CF67F}" presName="spaceBetweenRectangles" presStyleCnt="0"/>
      <dgm:spPr/>
    </dgm:pt>
    <dgm:pt modelId="{72BCF6D9-61EA-4A84-8DD2-AA082E498DD7}" type="pres">
      <dgm:prSet presAssocID="{E9104A9C-D65E-40CC-9B61-ED78D1616200}" presName="parentLin" presStyleCnt="0"/>
      <dgm:spPr/>
    </dgm:pt>
    <dgm:pt modelId="{E61957DF-E0EB-43A0-A59F-A7BF28D926BB}" type="pres">
      <dgm:prSet presAssocID="{E9104A9C-D65E-40CC-9B61-ED78D1616200}" presName="parentLeftMargin" presStyleLbl="node1" presStyleIdx="0" presStyleCnt="3"/>
      <dgm:spPr/>
    </dgm:pt>
    <dgm:pt modelId="{23EA145E-BDC4-43E6-9B3A-F5EB0C48E621}" type="pres">
      <dgm:prSet presAssocID="{E9104A9C-D65E-40CC-9B61-ED78D16162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2BB522-FB53-4880-B3F1-739F9587F2DD}" type="pres">
      <dgm:prSet presAssocID="{E9104A9C-D65E-40CC-9B61-ED78D1616200}" presName="negativeSpace" presStyleCnt="0"/>
      <dgm:spPr/>
    </dgm:pt>
    <dgm:pt modelId="{C86671F7-3264-4ED6-894F-048212100CDD}" type="pres">
      <dgm:prSet presAssocID="{E9104A9C-D65E-40CC-9B61-ED78D1616200}" presName="childText" presStyleLbl="conFgAcc1" presStyleIdx="1" presStyleCnt="3">
        <dgm:presLayoutVars>
          <dgm:bulletEnabled val="1"/>
        </dgm:presLayoutVars>
      </dgm:prSet>
      <dgm:spPr/>
    </dgm:pt>
    <dgm:pt modelId="{BE32220F-AF4A-4342-974D-E550F04266FB}" type="pres">
      <dgm:prSet presAssocID="{7DB80761-A2C8-45B6-88EA-82F846702A25}" presName="spaceBetweenRectangles" presStyleCnt="0"/>
      <dgm:spPr/>
    </dgm:pt>
    <dgm:pt modelId="{49F768C7-35B8-4D69-A366-3148F050E119}" type="pres">
      <dgm:prSet presAssocID="{287D7489-DF5A-4CF5-892D-0BDECCC5BBC7}" presName="parentLin" presStyleCnt="0"/>
      <dgm:spPr/>
    </dgm:pt>
    <dgm:pt modelId="{A4B2680B-366C-4667-BF23-1700C4553693}" type="pres">
      <dgm:prSet presAssocID="{287D7489-DF5A-4CF5-892D-0BDECCC5BBC7}" presName="parentLeftMargin" presStyleLbl="node1" presStyleIdx="1" presStyleCnt="3"/>
      <dgm:spPr/>
    </dgm:pt>
    <dgm:pt modelId="{E8B732F6-AFF1-41FD-ACB5-8AF87D243B6C}" type="pres">
      <dgm:prSet presAssocID="{287D7489-DF5A-4CF5-892D-0BDECCC5BBC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48AD434-ABDD-42AF-89B4-66E0BC14949C}" type="pres">
      <dgm:prSet presAssocID="{287D7489-DF5A-4CF5-892D-0BDECCC5BBC7}" presName="negativeSpace" presStyleCnt="0"/>
      <dgm:spPr/>
    </dgm:pt>
    <dgm:pt modelId="{332E4DC1-1DA3-4AD8-8776-48A9D43B7AF9}" type="pres">
      <dgm:prSet presAssocID="{287D7489-DF5A-4CF5-892D-0BDECCC5BBC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8847504-A33C-49E1-924B-2B72FC0DE66E}" type="presOf" srcId="{287D7489-DF5A-4CF5-892D-0BDECCC5BBC7}" destId="{E8B732F6-AFF1-41FD-ACB5-8AF87D243B6C}" srcOrd="1" destOrd="0" presId="urn:microsoft.com/office/officeart/2005/8/layout/list1"/>
    <dgm:cxn modelId="{DDC3D127-8511-4609-BB58-D8233368E5A2}" srcId="{8D610C53-E8E0-4975-9922-97C6F0B068E6}" destId="{AED865CE-39C8-4B1E-B408-B7DD38D754EB}" srcOrd="0" destOrd="0" parTransId="{F564A5B5-4CC3-4D21-83A4-F9DCE51EE519}" sibTransId="{0F986151-9772-41EC-A75E-D03F3D7CF67F}"/>
    <dgm:cxn modelId="{4B6C552A-B9CB-46E0-B145-99A7514C384F}" type="presOf" srcId="{8D610C53-E8E0-4975-9922-97C6F0B068E6}" destId="{D0BFF187-A274-4E3D-9715-4B226F5FE5AC}" srcOrd="0" destOrd="0" presId="urn:microsoft.com/office/officeart/2005/8/layout/list1"/>
    <dgm:cxn modelId="{25B1C438-996D-43B0-8819-0D3319A5F1BB}" type="presOf" srcId="{AED865CE-39C8-4B1E-B408-B7DD38D754EB}" destId="{4F337240-DEB1-41B5-8D86-F4D3D3D372B3}" srcOrd="0" destOrd="0" presId="urn:microsoft.com/office/officeart/2005/8/layout/list1"/>
    <dgm:cxn modelId="{E7B02448-09E9-4D1C-9ABE-699AED91142A}" type="presOf" srcId="{AED865CE-39C8-4B1E-B408-B7DD38D754EB}" destId="{604AACCB-A79F-4FAF-97D7-C6EB68D3E918}" srcOrd="1" destOrd="0" presId="urn:microsoft.com/office/officeart/2005/8/layout/list1"/>
    <dgm:cxn modelId="{9932706C-620E-44C9-8ADB-8FCC0DBB8071}" srcId="{8D610C53-E8E0-4975-9922-97C6F0B068E6}" destId="{E9104A9C-D65E-40CC-9B61-ED78D1616200}" srcOrd="1" destOrd="0" parTransId="{3FACA230-F994-456B-8196-C33DF36AAEBF}" sibTransId="{7DB80761-A2C8-45B6-88EA-82F846702A25}"/>
    <dgm:cxn modelId="{556B824F-CD75-46D4-ABEC-A9818C7A9B5A}" srcId="{8D610C53-E8E0-4975-9922-97C6F0B068E6}" destId="{287D7489-DF5A-4CF5-892D-0BDECCC5BBC7}" srcOrd="2" destOrd="0" parTransId="{B7A00ADB-2A32-4AD5-84FD-694EEC646FB3}" sibTransId="{F2889405-C5BB-405B-A2EC-9935774E825E}"/>
    <dgm:cxn modelId="{3FE856D3-D70E-4151-B3E5-80F1FC9A940D}" type="presOf" srcId="{E9104A9C-D65E-40CC-9B61-ED78D1616200}" destId="{23EA145E-BDC4-43E6-9B3A-F5EB0C48E621}" srcOrd="1" destOrd="0" presId="urn:microsoft.com/office/officeart/2005/8/layout/list1"/>
    <dgm:cxn modelId="{E253C5F2-350F-40E9-ACE1-03EFAB87B85B}" type="presOf" srcId="{287D7489-DF5A-4CF5-892D-0BDECCC5BBC7}" destId="{A4B2680B-366C-4667-BF23-1700C4553693}" srcOrd="0" destOrd="0" presId="urn:microsoft.com/office/officeart/2005/8/layout/list1"/>
    <dgm:cxn modelId="{776C00FC-B508-4298-83D4-5E28F9F69BB4}" type="presOf" srcId="{E9104A9C-D65E-40CC-9B61-ED78D1616200}" destId="{E61957DF-E0EB-43A0-A59F-A7BF28D926BB}" srcOrd="0" destOrd="0" presId="urn:microsoft.com/office/officeart/2005/8/layout/list1"/>
    <dgm:cxn modelId="{B73B72E6-67F3-43BD-82B2-A58F34CD8EAA}" type="presParOf" srcId="{D0BFF187-A274-4E3D-9715-4B226F5FE5AC}" destId="{52A11BDE-0322-4658-B16F-3381E3A661D0}" srcOrd="0" destOrd="0" presId="urn:microsoft.com/office/officeart/2005/8/layout/list1"/>
    <dgm:cxn modelId="{FB2F5837-B30D-47DD-B0F9-127ED8714346}" type="presParOf" srcId="{52A11BDE-0322-4658-B16F-3381E3A661D0}" destId="{4F337240-DEB1-41B5-8D86-F4D3D3D372B3}" srcOrd="0" destOrd="0" presId="urn:microsoft.com/office/officeart/2005/8/layout/list1"/>
    <dgm:cxn modelId="{E62F4902-F9B4-450A-A0F4-F4AA3325B10C}" type="presParOf" srcId="{52A11BDE-0322-4658-B16F-3381E3A661D0}" destId="{604AACCB-A79F-4FAF-97D7-C6EB68D3E918}" srcOrd="1" destOrd="0" presId="urn:microsoft.com/office/officeart/2005/8/layout/list1"/>
    <dgm:cxn modelId="{0CD18A9C-2A8C-4BA3-9C47-138562DFC611}" type="presParOf" srcId="{D0BFF187-A274-4E3D-9715-4B226F5FE5AC}" destId="{E87AA3EE-C286-414B-B58E-B173D47F3E30}" srcOrd="1" destOrd="0" presId="urn:microsoft.com/office/officeart/2005/8/layout/list1"/>
    <dgm:cxn modelId="{A03662AF-528B-483B-8133-D7A6F0BB31F1}" type="presParOf" srcId="{D0BFF187-A274-4E3D-9715-4B226F5FE5AC}" destId="{B644CF3B-86F1-43EF-8561-F3C6B08C5778}" srcOrd="2" destOrd="0" presId="urn:microsoft.com/office/officeart/2005/8/layout/list1"/>
    <dgm:cxn modelId="{CF2FDD5F-F059-4A72-982A-77200357715C}" type="presParOf" srcId="{D0BFF187-A274-4E3D-9715-4B226F5FE5AC}" destId="{B0F46DFE-9289-4FC8-A82B-CA741B144C40}" srcOrd="3" destOrd="0" presId="urn:microsoft.com/office/officeart/2005/8/layout/list1"/>
    <dgm:cxn modelId="{FF50639D-7B0E-42ED-B256-D8DB4744B325}" type="presParOf" srcId="{D0BFF187-A274-4E3D-9715-4B226F5FE5AC}" destId="{72BCF6D9-61EA-4A84-8DD2-AA082E498DD7}" srcOrd="4" destOrd="0" presId="urn:microsoft.com/office/officeart/2005/8/layout/list1"/>
    <dgm:cxn modelId="{6E13DC38-806F-4457-8A92-F3420197E0F8}" type="presParOf" srcId="{72BCF6D9-61EA-4A84-8DD2-AA082E498DD7}" destId="{E61957DF-E0EB-43A0-A59F-A7BF28D926BB}" srcOrd="0" destOrd="0" presId="urn:microsoft.com/office/officeart/2005/8/layout/list1"/>
    <dgm:cxn modelId="{896BB0CE-D160-4D58-8D7B-EAB4711B45F2}" type="presParOf" srcId="{72BCF6D9-61EA-4A84-8DD2-AA082E498DD7}" destId="{23EA145E-BDC4-43E6-9B3A-F5EB0C48E621}" srcOrd="1" destOrd="0" presId="urn:microsoft.com/office/officeart/2005/8/layout/list1"/>
    <dgm:cxn modelId="{61BC1014-5E0E-4D69-9BE1-B78CADC874DE}" type="presParOf" srcId="{D0BFF187-A274-4E3D-9715-4B226F5FE5AC}" destId="{642BB522-FB53-4880-B3F1-739F9587F2DD}" srcOrd="5" destOrd="0" presId="urn:microsoft.com/office/officeart/2005/8/layout/list1"/>
    <dgm:cxn modelId="{5C25BB0C-B886-4422-8F95-B67455809F71}" type="presParOf" srcId="{D0BFF187-A274-4E3D-9715-4B226F5FE5AC}" destId="{C86671F7-3264-4ED6-894F-048212100CDD}" srcOrd="6" destOrd="0" presId="urn:microsoft.com/office/officeart/2005/8/layout/list1"/>
    <dgm:cxn modelId="{C1BD1EDC-0D01-44EE-AD06-D3B7FE78394F}" type="presParOf" srcId="{D0BFF187-A274-4E3D-9715-4B226F5FE5AC}" destId="{BE32220F-AF4A-4342-974D-E550F04266FB}" srcOrd="7" destOrd="0" presId="urn:microsoft.com/office/officeart/2005/8/layout/list1"/>
    <dgm:cxn modelId="{39BBA426-7974-471F-8761-BCB6A1B91BB4}" type="presParOf" srcId="{D0BFF187-A274-4E3D-9715-4B226F5FE5AC}" destId="{49F768C7-35B8-4D69-A366-3148F050E119}" srcOrd="8" destOrd="0" presId="urn:microsoft.com/office/officeart/2005/8/layout/list1"/>
    <dgm:cxn modelId="{26DB33CE-9D2A-41F6-8928-E5A4D2A17D5B}" type="presParOf" srcId="{49F768C7-35B8-4D69-A366-3148F050E119}" destId="{A4B2680B-366C-4667-BF23-1700C4553693}" srcOrd="0" destOrd="0" presId="urn:microsoft.com/office/officeart/2005/8/layout/list1"/>
    <dgm:cxn modelId="{020A5DA8-997F-4969-9068-C86B3BDFDC7D}" type="presParOf" srcId="{49F768C7-35B8-4D69-A366-3148F050E119}" destId="{E8B732F6-AFF1-41FD-ACB5-8AF87D243B6C}" srcOrd="1" destOrd="0" presId="urn:microsoft.com/office/officeart/2005/8/layout/list1"/>
    <dgm:cxn modelId="{A4F3BE2F-F7E8-4EA8-9CE6-41FA6C24A3BE}" type="presParOf" srcId="{D0BFF187-A274-4E3D-9715-4B226F5FE5AC}" destId="{948AD434-ABDD-42AF-89B4-66E0BC14949C}" srcOrd="9" destOrd="0" presId="urn:microsoft.com/office/officeart/2005/8/layout/list1"/>
    <dgm:cxn modelId="{D8635F53-8CF0-4DD1-B2F2-3590009BEA7E}" type="presParOf" srcId="{D0BFF187-A274-4E3D-9715-4B226F5FE5AC}" destId="{332E4DC1-1DA3-4AD8-8776-48A9D43B7A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A58B1-1BC6-44C2-8343-D7C68E134061}">
      <dsp:nvSpPr>
        <dsp:cNvPr id="0" name=""/>
        <dsp:cNvSpPr/>
      </dsp:nvSpPr>
      <dsp:spPr>
        <a:xfrm>
          <a:off x="417" y="910449"/>
          <a:ext cx="792537" cy="3357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Why?</a:t>
          </a:r>
          <a:endParaRPr lang="en-US" sz="1400" kern="1200"/>
        </a:p>
      </dsp:txBody>
      <dsp:txXfrm>
        <a:off x="16809" y="926841"/>
        <a:ext cx="759753" cy="303006"/>
      </dsp:txXfrm>
    </dsp:sp>
    <dsp:sp modelId="{562E2D84-82EC-497E-9C12-5A28BABDC719}">
      <dsp:nvSpPr>
        <dsp:cNvPr id="0" name=""/>
        <dsp:cNvSpPr/>
      </dsp:nvSpPr>
      <dsp:spPr>
        <a:xfrm>
          <a:off x="0" y="1286559"/>
          <a:ext cx="7589171" cy="335790"/>
        </a:xfrm>
        <a:prstGeom prst="roundRect">
          <a:avLst/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To </a:t>
          </a:r>
          <a:r>
            <a:rPr lang="en-GB" sz="1400" kern="1200">
              <a:latin typeface="Calibri Light" panose="020F0302020204030204"/>
            </a:rPr>
            <a:t>demonstrate the project in its final state as this is our last presentation</a:t>
          </a:r>
          <a:endParaRPr lang="en-GB" sz="1400" kern="1200"/>
        </a:p>
      </dsp:txBody>
      <dsp:txXfrm>
        <a:off x="16392" y="1302951"/>
        <a:ext cx="7556387" cy="303006"/>
      </dsp:txXfrm>
    </dsp:sp>
    <dsp:sp modelId="{E458D0BA-EED6-46E9-B9A2-3FE850C0457A}">
      <dsp:nvSpPr>
        <dsp:cNvPr id="0" name=""/>
        <dsp:cNvSpPr/>
      </dsp:nvSpPr>
      <dsp:spPr>
        <a:xfrm>
          <a:off x="417" y="1662669"/>
          <a:ext cx="792537" cy="33579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How?</a:t>
          </a:r>
          <a:endParaRPr lang="en-US" sz="1400" kern="1200"/>
        </a:p>
      </dsp:txBody>
      <dsp:txXfrm>
        <a:off x="16809" y="1679061"/>
        <a:ext cx="759753" cy="303006"/>
      </dsp:txXfrm>
    </dsp:sp>
    <dsp:sp modelId="{93EC9D01-67BF-474C-8648-13B4061C75C9}">
      <dsp:nvSpPr>
        <dsp:cNvPr id="0" name=""/>
        <dsp:cNvSpPr/>
      </dsp:nvSpPr>
      <dsp:spPr>
        <a:xfrm>
          <a:off x="0" y="2038779"/>
          <a:ext cx="7589171" cy="335790"/>
        </a:xfrm>
        <a:prstGeom prst="roundRect">
          <a:avLst/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Presenting a </a:t>
          </a:r>
          <a:r>
            <a:rPr lang="en-US" sz="1400" kern="1200">
              <a:latin typeface="Calibri Light" panose="020F0302020204030204"/>
            </a:rPr>
            <a:t>system overview </a:t>
          </a:r>
          <a:endParaRPr lang="en-US" sz="1400" kern="1200"/>
        </a:p>
      </dsp:txBody>
      <dsp:txXfrm>
        <a:off x="16392" y="2055171"/>
        <a:ext cx="7556387" cy="303006"/>
      </dsp:txXfrm>
    </dsp:sp>
    <dsp:sp modelId="{234FC649-932B-4164-A80C-31257109FF8D}">
      <dsp:nvSpPr>
        <dsp:cNvPr id="0" name=""/>
        <dsp:cNvSpPr/>
      </dsp:nvSpPr>
      <dsp:spPr>
        <a:xfrm>
          <a:off x="0" y="2414889"/>
          <a:ext cx="7589171" cy="33579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Showcasing our </a:t>
          </a:r>
          <a:r>
            <a:rPr lang="en-US" sz="1400" kern="1200">
              <a:latin typeface="Calibri Light" panose="020F0302020204030204"/>
            </a:rPr>
            <a:t>sprint</a:t>
          </a:r>
          <a:r>
            <a:rPr lang="en-US" sz="1400" kern="1200"/>
            <a:t> </a:t>
          </a:r>
          <a:r>
            <a:rPr lang="en-US" sz="1400" kern="1200">
              <a:latin typeface="Calibri Light" panose="020F0302020204030204"/>
            </a:rPr>
            <a:t>plan</a:t>
          </a:r>
          <a:r>
            <a:rPr lang="en-US" sz="1400" kern="1200"/>
            <a:t>, </a:t>
          </a:r>
          <a:r>
            <a:rPr lang="en-US" sz="1400" kern="1200">
              <a:latin typeface="Calibri Light" panose="020F0302020204030204"/>
            </a:rPr>
            <a:t>sprint</a:t>
          </a:r>
          <a:r>
            <a:rPr lang="en-US" sz="1400" kern="1200"/>
            <a:t> </a:t>
          </a:r>
          <a:r>
            <a:rPr lang="en-US" sz="1400" kern="1200">
              <a:latin typeface="Calibri Light" panose="020F0302020204030204"/>
            </a:rPr>
            <a:t>backlog</a:t>
          </a:r>
          <a:r>
            <a:rPr lang="en-US" sz="1400" kern="1200"/>
            <a:t> and </a:t>
          </a:r>
          <a:r>
            <a:rPr lang="en-US" sz="1400" kern="1200">
              <a:latin typeface="Calibri Light" panose="020F0302020204030204"/>
            </a:rPr>
            <a:t>implementation</a:t>
          </a:r>
          <a:endParaRPr lang="en-US" sz="1400" kern="1200"/>
        </a:p>
      </dsp:txBody>
      <dsp:txXfrm>
        <a:off x="16392" y="2431281"/>
        <a:ext cx="7556387" cy="303006"/>
      </dsp:txXfrm>
    </dsp:sp>
    <dsp:sp modelId="{A0F731C1-E6C1-442F-B4E5-B09399D64775}">
      <dsp:nvSpPr>
        <dsp:cNvPr id="0" name=""/>
        <dsp:cNvSpPr/>
      </dsp:nvSpPr>
      <dsp:spPr>
        <a:xfrm>
          <a:off x="0" y="2790999"/>
          <a:ext cx="7589171" cy="33579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Analysing and showing </a:t>
          </a:r>
          <a:r>
            <a:rPr lang="en-GB" sz="1400" kern="1200">
              <a:latin typeface="Calibri Light" panose="020F0302020204030204"/>
            </a:rPr>
            <a:t>user</a:t>
          </a:r>
          <a:r>
            <a:rPr lang="en-GB" sz="1400" kern="1200"/>
            <a:t> </a:t>
          </a:r>
          <a:r>
            <a:rPr lang="en-GB" sz="1400" kern="1200">
              <a:latin typeface="Calibri Light" panose="020F0302020204030204"/>
            </a:rPr>
            <a:t>stories</a:t>
          </a:r>
          <a:r>
            <a:rPr lang="en-GB" sz="1400" kern="1200"/>
            <a:t> from our recent sprints</a:t>
          </a:r>
          <a:endParaRPr lang="en-US" sz="1400" kern="1200"/>
        </a:p>
      </dsp:txBody>
      <dsp:txXfrm>
        <a:off x="16392" y="2807391"/>
        <a:ext cx="7556387" cy="303006"/>
      </dsp:txXfrm>
    </dsp:sp>
    <dsp:sp modelId="{5B21B373-67D0-4111-87B4-556C6656B525}">
      <dsp:nvSpPr>
        <dsp:cNvPr id="0" name=""/>
        <dsp:cNvSpPr/>
      </dsp:nvSpPr>
      <dsp:spPr>
        <a:xfrm>
          <a:off x="0" y="3167109"/>
          <a:ext cx="7589171" cy="33579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Presenting a </a:t>
          </a:r>
          <a:r>
            <a:rPr lang="en-GB" sz="1400" kern="1200">
              <a:latin typeface="Calibri Light" panose="020F0302020204030204"/>
            </a:rPr>
            <a:t>structural</a:t>
          </a:r>
          <a:r>
            <a:rPr lang="en-GB" sz="1400" kern="1200"/>
            <a:t> </a:t>
          </a:r>
          <a:r>
            <a:rPr lang="en-GB" sz="1400" kern="1200">
              <a:latin typeface="Calibri Light" panose="020F0302020204030204"/>
            </a:rPr>
            <a:t>view</a:t>
          </a:r>
          <a:r>
            <a:rPr lang="en-GB" sz="1400" kern="1200"/>
            <a:t> of the </a:t>
          </a:r>
          <a:r>
            <a:rPr lang="en-GB" sz="1400" kern="1200">
              <a:latin typeface="Calibri Light" panose="020F0302020204030204"/>
            </a:rPr>
            <a:t>problem</a:t>
          </a:r>
          <a:r>
            <a:rPr lang="en-GB" sz="1400" kern="1200"/>
            <a:t> </a:t>
          </a:r>
          <a:r>
            <a:rPr lang="en-GB" sz="1400" kern="1200">
              <a:latin typeface="Calibri Light" panose="020F0302020204030204"/>
            </a:rPr>
            <a:t>domain</a:t>
          </a:r>
          <a:r>
            <a:rPr lang="en-GB" sz="1400" kern="1200"/>
            <a:t> through detailed documentation and diagrams</a:t>
          </a:r>
          <a:endParaRPr lang="en-US" sz="1400" kern="1200"/>
        </a:p>
      </dsp:txBody>
      <dsp:txXfrm>
        <a:off x="16392" y="3183501"/>
        <a:ext cx="7556387" cy="303006"/>
      </dsp:txXfrm>
    </dsp:sp>
    <dsp:sp modelId="{1E1DD9B8-6F94-46C8-997F-AB490C988CCD}">
      <dsp:nvSpPr>
        <dsp:cNvPr id="0" name=""/>
        <dsp:cNvSpPr/>
      </dsp:nvSpPr>
      <dsp:spPr>
        <a:xfrm>
          <a:off x="0" y="3543219"/>
          <a:ext cx="7589171" cy="335790"/>
        </a:xfrm>
        <a:prstGeom prst="roundRect">
          <a:avLst/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Explain </a:t>
          </a:r>
          <a:r>
            <a:rPr lang="en-US" sz="1400" kern="1200">
              <a:latin typeface="Calibri Light" panose="020F0302020204030204"/>
            </a:rPr>
            <a:t>the final system</a:t>
          </a:r>
          <a:r>
            <a:rPr lang="en-US" sz="1400" kern="1200"/>
            <a:t> </a:t>
          </a:r>
          <a:r>
            <a:rPr lang="en-US" sz="1400" kern="1200">
              <a:latin typeface="Calibri Light" panose="020F0302020204030204"/>
            </a:rPr>
            <a:t>architecture</a:t>
          </a:r>
        </a:p>
      </dsp:txBody>
      <dsp:txXfrm>
        <a:off x="16392" y="3559611"/>
        <a:ext cx="7556387" cy="303006"/>
      </dsp:txXfrm>
    </dsp:sp>
    <dsp:sp modelId="{1B8943F5-6CE3-495C-A61F-C6ADA1A7AB36}">
      <dsp:nvSpPr>
        <dsp:cNvPr id="0" name=""/>
        <dsp:cNvSpPr/>
      </dsp:nvSpPr>
      <dsp:spPr>
        <a:xfrm>
          <a:off x="0" y="3919329"/>
          <a:ext cx="7589171" cy="33579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Presenting</a:t>
          </a:r>
          <a:r>
            <a:rPr lang="en-US" sz="1400" kern="1200"/>
            <a:t> </a:t>
          </a:r>
          <a:r>
            <a:rPr lang="en-US" sz="1400" kern="1200">
              <a:latin typeface="Calibri Light" panose="020F0302020204030204"/>
            </a:rPr>
            <a:t>the final prototype</a:t>
          </a:r>
          <a:endParaRPr lang="en-US" sz="1400" kern="1200"/>
        </a:p>
      </dsp:txBody>
      <dsp:txXfrm>
        <a:off x="16392" y="3935721"/>
        <a:ext cx="7556387" cy="303006"/>
      </dsp:txXfrm>
    </dsp:sp>
    <dsp:sp modelId="{B9298F21-055C-4921-A01D-9B24653E78E5}">
      <dsp:nvSpPr>
        <dsp:cNvPr id="0" name=""/>
        <dsp:cNvSpPr/>
      </dsp:nvSpPr>
      <dsp:spPr>
        <a:xfrm>
          <a:off x="0" y="4295439"/>
          <a:ext cx="7589171" cy="335790"/>
        </a:xfrm>
        <a:prstGeom prst="roundRect">
          <a:avLst/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 Demonstrate usability testing plan and results</a:t>
          </a:r>
          <a:endParaRPr lang="en-US" sz="1400" kern="1200"/>
        </a:p>
      </dsp:txBody>
      <dsp:txXfrm>
        <a:off x="16392" y="4311831"/>
        <a:ext cx="7556387" cy="303006"/>
      </dsp:txXfrm>
    </dsp:sp>
    <dsp:sp modelId="{F6E8F776-337F-4B45-8359-71D3DEFA504A}">
      <dsp:nvSpPr>
        <dsp:cNvPr id="0" name=""/>
        <dsp:cNvSpPr/>
      </dsp:nvSpPr>
      <dsp:spPr>
        <a:xfrm>
          <a:off x="0" y="4671549"/>
          <a:ext cx="7589171" cy="3357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Opening to </a:t>
          </a:r>
          <a:r>
            <a:rPr lang="en-US" sz="1400" kern="1200">
              <a:latin typeface="Calibri Light" panose="020F0302020204030204"/>
            </a:rPr>
            <a:t>questions</a:t>
          </a:r>
          <a:r>
            <a:rPr lang="en-US" sz="1400" kern="1200"/>
            <a:t> and </a:t>
          </a:r>
          <a:r>
            <a:rPr lang="en-US" sz="1400" kern="1200">
              <a:latin typeface="Calibri Light" panose="020F0302020204030204"/>
            </a:rPr>
            <a:t>feedback</a:t>
          </a:r>
          <a:endParaRPr lang="en-US" sz="1400" kern="1200"/>
        </a:p>
      </dsp:txBody>
      <dsp:txXfrm>
        <a:off x="16392" y="4687941"/>
        <a:ext cx="7556387" cy="303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A58B1-1BC6-44C2-8343-D7C68E134061}">
      <dsp:nvSpPr>
        <dsp:cNvPr id="0" name=""/>
        <dsp:cNvSpPr/>
      </dsp:nvSpPr>
      <dsp:spPr>
        <a:xfrm>
          <a:off x="344" y="411263"/>
          <a:ext cx="654111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Why?</a:t>
          </a:r>
          <a:endParaRPr lang="en-US" sz="1600" kern="1200"/>
        </a:p>
      </dsp:txBody>
      <dsp:txXfrm>
        <a:off x="19078" y="429997"/>
        <a:ext cx="616643" cy="346292"/>
      </dsp:txXfrm>
    </dsp:sp>
    <dsp:sp modelId="{562E2D84-82EC-497E-9C12-5A28BABDC719}">
      <dsp:nvSpPr>
        <dsp:cNvPr id="0" name=""/>
        <dsp:cNvSpPr/>
      </dsp:nvSpPr>
      <dsp:spPr>
        <a:xfrm>
          <a:off x="0" y="841103"/>
          <a:ext cx="6263640" cy="383760"/>
        </a:xfrm>
        <a:prstGeom prst="roundRect">
          <a:avLst/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To show our current progress, design and interpretation of requirements</a:t>
          </a:r>
          <a:endParaRPr lang="en-US" sz="1600" kern="1200"/>
        </a:p>
      </dsp:txBody>
      <dsp:txXfrm>
        <a:off x="18734" y="859837"/>
        <a:ext cx="6226172" cy="346292"/>
      </dsp:txXfrm>
    </dsp:sp>
    <dsp:sp modelId="{E458D0BA-EED6-46E9-B9A2-3FE850C0457A}">
      <dsp:nvSpPr>
        <dsp:cNvPr id="0" name=""/>
        <dsp:cNvSpPr/>
      </dsp:nvSpPr>
      <dsp:spPr>
        <a:xfrm>
          <a:off x="344" y="1270943"/>
          <a:ext cx="654111" cy="38376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How?</a:t>
          </a:r>
          <a:endParaRPr lang="en-US" sz="1600" kern="1200"/>
        </a:p>
      </dsp:txBody>
      <dsp:txXfrm>
        <a:off x="19078" y="1289677"/>
        <a:ext cx="616643" cy="346292"/>
      </dsp:txXfrm>
    </dsp:sp>
    <dsp:sp modelId="{51F142FD-FDD7-46BC-BB31-24B3F63D246A}">
      <dsp:nvSpPr>
        <dsp:cNvPr id="0" name=""/>
        <dsp:cNvSpPr/>
      </dsp:nvSpPr>
      <dsp:spPr>
        <a:xfrm>
          <a:off x="0" y="1700784"/>
          <a:ext cx="6263640" cy="383760"/>
        </a:xfrm>
        <a:prstGeom prst="roundRect">
          <a:avLst/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Explaining the System Architecture</a:t>
          </a:r>
          <a:endParaRPr lang="en-US" sz="1600" kern="1200"/>
        </a:p>
      </dsp:txBody>
      <dsp:txXfrm>
        <a:off x="18734" y="1719518"/>
        <a:ext cx="6226172" cy="346292"/>
      </dsp:txXfrm>
    </dsp:sp>
    <dsp:sp modelId="{71B251CA-7D08-46AA-B751-13982CE16AFD}">
      <dsp:nvSpPr>
        <dsp:cNvPr id="0" name=""/>
        <dsp:cNvSpPr/>
      </dsp:nvSpPr>
      <dsp:spPr>
        <a:xfrm>
          <a:off x="0" y="2135054"/>
          <a:ext cx="6263640" cy="38376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Showcasing a current System Overview using Evolutionary Prototyping</a:t>
          </a:r>
          <a:endParaRPr lang="en-US" sz="1600" kern="1200"/>
        </a:p>
      </dsp:txBody>
      <dsp:txXfrm>
        <a:off x="18734" y="2153788"/>
        <a:ext cx="6226172" cy="346292"/>
      </dsp:txXfrm>
    </dsp:sp>
    <dsp:sp modelId="{C255E62B-4748-4D85-92CD-6FA7405A6570}">
      <dsp:nvSpPr>
        <dsp:cNvPr id="0" name=""/>
        <dsp:cNvSpPr/>
      </dsp:nvSpPr>
      <dsp:spPr>
        <a:xfrm>
          <a:off x="0" y="2560464"/>
          <a:ext cx="6263640" cy="3837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Walking through our Sprint plan, Sprint backlog and implementation</a:t>
          </a:r>
          <a:endParaRPr lang="en-US" sz="1600" kern="1200"/>
        </a:p>
      </dsp:txBody>
      <dsp:txXfrm>
        <a:off x="18734" y="2579198"/>
        <a:ext cx="6226172" cy="346292"/>
      </dsp:txXfrm>
    </dsp:sp>
    <dsp:sp modelId="{A0F731C1-E6C1-442F-B4E5-B09399D64775}">
      <dsp:nvSpPr>
        <dsp:cNvPr id="0" name=""/>
        <dsp:cNvSpPr/>
      </dsp:nvSpPr>
      <dsp:spPr>
        <a:xfrm>
          <a:off x="0" y="2990304"/>
          <a:ext cx="6263640" cy="38376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Analysing and showing User Stories from our last Sprint</a:t>
          </a:r>
          <a:endParaRPr lang="en-US" sz="1600" kern="1200"/>
        </a:p>
      </dsp:txBody>
      <dsp:txXfrm>
        <a:off x="18734" y="3009038"/>
        <a:ext cx="6226172" cy="346292"/>
      </dsp:txXfrm>
    </dsp:sp>
    <dsp:sp modelId="{5B21B373-67D0-4111-87B4-556C6656B525}">
      <dsp:nvSpPr>
        <dsp:cNvPr id="0" name=""/>
        <dsp:cNvSpPr/>
      </dsp:nvSpPr>
      <dsp:spPr>
        <a:xfrm>
          <a:off x="0" y="3420144"/>
          <a:ext cx="6263640" cy="383760"/>
        </a:xfrm>
        <a:prstGeom prst="roundRect">
          <a:avLst/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Presenting a Structural View of the Problem Domain in UML</a:t>
          </a:r>
          <a:endParaRPr lang="en-US" sz="1600" kern="1200"/>
        </a:p>
      </dsp:txBody>
      <dsp:txXfrm>
        <a:off x="18734" y="3438878"/>
        <a:ext cx="6226172" cy="346292"/>
      </dsp:txXfrm>
    </dsp:sp>
    <dsp:sp modelId="{E2F4D910-47EC-4739-A33F-92C9667A9182}">
      <dsp:nvSpPr>
        <dsp:cNvPr id="0" name=""/>
        <dsp:cNvSpPr/>
      </dsp:nvSpPr>
      <dsp:spPr>
        <a:xfrm>
          <a:off x="0" y="3849984"/>
          <a:ext cx="6263640" cy="38376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Identifying Risks and Risk Management</a:t>
          </a:r>
        </a:p>
      </dsp:txBody>
      <dsp:txXfrm>
        <a:off x="18734" y="3868718"/>
        <a:ext cx="6226172" cy="346292"/>
      </dsp:txXfrm>
    </dsp:sp>
    <dsp:sp modelId="{DF3A4D6C-48F1-4B9F-A1CB-804E033BADF7}">
      <dsp:nvSpPr>
        <dsp:cNvPr id="0" name=""/>
        <dsp:cNvSpPr/>
      </dsp:nvSpPr>
      <dsp:spPr>
        <a:xfrm>
          <a:off x="0" y="4279824"/>
          <a:ext cx="6263640" cy="383760"/>
        </a:xfrm>
        <a:prstGeom prst="roundRect">
          <a:avLst/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Reflecting on areas for improvement</a:t>
          </a:r>
          <a:endParaRPr lang="en-US" sz="1600" kern="1200"/>
        </a:p>
      </dsp:txBody>
      <dsp:txXfrm>
        <a:off x="18734" y="4298558"/>
        <a:ext cx="6226172" cy="346292"/>
      </dsp:txXfrm>
    </dsp:sp>
    <dsp:sp modelId="{F6E8F776-337F-4B45-8359-71D3DEFA504A}">
      <dsp:nvSpPr>
        <dsp:cNvPr id="0" name=""/>
        <dsp:cNvSpPr/>
      </dsp:nvSpPr>
      <dsp:spPr>
        <a:xfrm>
          <a:off x="0" y="4709664"/>
          <a:ext cx="6263640" cy="383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Opening up to Questions and Feedback</a:t>
          </a:r>
        </a:p>
      </dsp:txBody>
      <dsp:txXfrm>
        <a:off x="18734" y="4728398"/>
        <a:ext cx="6226172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A58B1-1BC6-44C2-8343-D7C68E134061}">
      <dsp:nvSpPr>
        <dsp:cNvPr id="0" name=""/>
        <dsp:cNvSpPr/>
      </dsp:nvSpPr>
      <dsp:spPr>
        <a:xfrm>
          <a:off x="417" y="532899"/>
          <a:ext cx="792537" cy="3118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Why?</a:t>
          </a:r>
          <a:endParaRPr lang="en-US" sz="1300" kern="1200"/>
        </a:p>
      </dsp:txBody>
      <dsp:txXfrm>
        <a:off x="15638" y="548120"/>
        <a:ext cx="762095" cy="281363"/>
      </dsp:txXfrm>
    </dsp:sp>
    <dsp:sp modelId="{562E2D84-82EC-497E-9C12-5A28BABDC719}">
      <dsp:nvSpPr>
        <dsp:cNvPr id="0" name=""/>
        <dsp:cNvSpPr/>
      </dsp:nvSpPr>
      <dsp:spPr>
        <a:xfrm>
          <a:off x="0" y="882144"/>
          <a:ext cx="7589171" cy="311805"/>
        </a:xfrm>
        <a:prstGeom prst="roundRect">
          <a:avLst/>
        </a:prstGeom>
        <a:solidFill>
          <a:schemeClr val="accent5">
            <a:hueOff val="-519888"/>
            <a:satOff val="-1340"/>
            <a:lumOff val="-9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To show progress and development since our last presentation</a:t>
          </a:r>
        </a:p>
      </dsp:txBody>
      <dsp:txXfrm>
        <a:off x="15221" y="897365"/>
        <a:ext cx="7558729" cy="281363"/>
      </dsp:txXfrm>
    </dsp:sp>
    <dsp:sp modelId="{CDDCEED3-BB6B-4A3C-96AF-44BD9B43EB4C}">
      <dsp:nvSpPr>
        <dsp:cNvPr id="0" name=""/>
        <dsp:cNvSpPr/>
      </dsp:nvSpPr>
      <dsp:spPr>
        <a:xfrm>
          <a:off x="0" y="1231389"/>
          <a:ext cx="7589171" cy="311805"/>
        </a:xfrm>
        <a:prstGeom prst="roundRect">
          <a:avLst/>
        </a:prstGeom>
        <a:solidFill>
          <a:schemeClr val="accent5">
            <a:hueOff val="-1039776"/>
            <a:satOff val="-2680"/>
            <a:lumOff val="-18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 communicate and clarify our understanding of the problem domain</a:t>
          </a:r>
        </a:p>
      </dsp:txBody>
      <dsp:txXfrm>
        <a:off x="15221" y="1246610"/>
        <a:ext cx="7558729" cy="281363"/>
      </dsp:txXfrm>
    </dsp:sp>
    <dsp:sp modelId="{E458D0BA-EED6-46E9-B9A2-3FE850C0457A}">
      <dsp:nvSpPr>
        <dsp:cNvPr id="0" name=""/>
        <dsp:cNvSpPr/>
      </dsp:nvSpPr>
      <dsp:spPr>
        <a:xfrm>
          <a:off x="417" y="1580634"/>
          <a:ext cx="792537" cy="311805"/>
        </a:xfrm>
        <a:prstGeom prst="roundRect">
          <a:avLst/>
        </a:prstGeom>
        <a:solidFill>
          <a:schemeClr val="accent5">
            <a:hueOff val="-1559664"/>
            <a:satOff val="-4020"/>
            <a:lumOff val="-27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How?</a:t>
          </a:r>
          <a:endParaRPr lang="en-US" sz="1300" kern="1200"/>
        </a:p>
      </dsp:txBody>
      <dsp:txXfrm>
        <a:off x="15638" y="1595855"/>
        <a:ext cx="762095" cy="281363"/>
      </dsp:txXfrm>
    </dsp:sp>
    <dsp:sp modelId="{93EC9D01-67BF-474C-8648-13B4061C75C9}">
      <dsp:nvSpPr>
        <dsp:cNvPr id="0" name=""/>
        <dsp:cNvSpPr/>
      </dsp:nvSpPr>
      <dsp:spPr>
        <a:xfrm>
          <a:off x="0" y="1929879"/>
          <a:ext cx="7589171" cy="311805"/>
        </a:xfrm>
        <a:prstGeom prst="roundRect">
          <a:avLst/>
        </a:prstGeom>
        <a:solidFill>
          <a:schemeClr val="accent5">
            <a:hueOff val="-2079552"/>
            <a:satOff val="-5360"/>
            <a:lumOff val="-36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Presenting a System Overview with significant depth</a:t>
          </a:r>
        </a:p>
      </dsp:txBody>
      <dsp:txXfrm>
        <a:off x="15221" y="1945100"/>
        <a:ext cx="7558729" cy="281363"/>
      </dsp:txXfrm>
    </dsp:sp>
    <dsp:sp modelId="{234FC649-932B-4164-A80C-31257109FF8D}">
      <dsp:nvSpPr>
        <dsp:cNvPr id="0" name=""/>
        <dsp:cNvSpPr/>
      </dsp:nvSpPr>
      <dsp:spPr>
        <a:xfrm>
          <a:off x="0" y="2279124"/>
          <a:ext cx="7589171" cy="311805"/>
        </a:xfrm>
        <a:prstGeom prst="roundRect">
          <a:avLst/>
        </a:prstGeom>
        <a:solidFill>
          <a:schemeClr val="accent5">
            <a:hueOff val="-2599440"/>
            <a:satOff val="-6700"/>
            <a:lumOff val="-45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Showcasing our Sprint Plan, Sprint Backlog and Implementation since our last presentation</a:t>
          </a:r>
        </a:p>
      </dsp:txBody>
      <dsp:txXfrm>
        <a:off x="15221" y="2294345"/>
        <a:ext cx="7558729" cy="281363"/>
      </dsp:txXfrm>
    </dsp:sp>
    <dsp:sp modelId="{A0F731C1-E6C1-442F-B4E5-B09399D64775}">
      <dsp:nvSpPr>
        <dsp:cNvPr id="0" name=""/>
        <dsp:cNvSpPr/>
      </dsp:nvSpPr>
      <dsp:spPr>
        <a:xfrm>
          <a:off x="0" y="2628369"/>
          <a:ext cx="7589171" cy="311805"/>
        </a:xfrm>
        <a:prstGeom prst="roundRect">
          <a:avLst/>
        </a:prstGeom>
        <a:solidFill>
          <a:schemeClr val="accent5">
            <a:hueOff val="-3119328"/>
            <a:satOff val="-8040"/>
            <a:lumOff val="-54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Analysing and showing User Stories from our recent sprints</a:t>
          </a:r>
          <a:endParaRPr lang="en-US" sz="1300" kern="1200"/>
        </a:p>
      </dsp:txBody>
      <dsp:txXfrm>
        <a:off x="15221" y="2643590"/>
        <a:ext cx="7558729" cy="281363"/>
      </dsp:txXfrm>
    </dsp:sp>
    <dsp:sp modelId="{5B21B373-67D0-4111-87B4-556C6656B525}">
      <dsp:nvSpPr>
        <dsp:cNvPr id="0" name=""/>
        <dsp:cNvSpPr/>
      </dsp:nvSpPr>
      <dsp:spPr>
        <a:xfrm>
          <a:off x="0" y="2977614"/>
          <a:ext cx="7589171" cy="311805"/>
        </a:xfrm>
        <a:prstGeom prst="roundRect">
          <a:avLst/>
        </a:prstGeom>
        <a:solidFill>
          <a:schemeClr val="accent5">
            <a:hueOff val="-3639215"/>
            <a:satOff val="-9379"/>
            <a:lumOff val="-63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Presenting a Structural View of the Problem Domain through detailed documentation and diagrams</a:t>
          </a:r>
          <a:endParaRPr lang="en-US" sz="1300" kern="1200"/>
        </a:p>
      </dsp:txBody>
      <dsp:txXfrm>
        <a:off x="15221" y="2992835"/>
        <a:ext cx="7558729" cy="281363"/>
      </dsp:txXfrm>
    </dsp:sp>
    <dsp:sp modelId="{1E1DD9B8-6F94-46C8-997F-AB490C988CCD}">
      <dsp:nvSpPr>
        <dsp:cNvPr id="0" name=""/>
        <dsp:cNvSpPr/>
      </dsp:nvSpPr>
      <dsp:spPr>
        <a:xfrm>
          <a:off x="0" y="3326859"/>
          <a:ext cx="7589171" cy="311805"/>
        </a:xfrm>
        <a:prstGeom prst="roundRect">
          <a:avLst/>
        </a:prstGeom>
        <a:solidFill>
          <a:schemeClr val="accent5">
            <a:hueOff val="-4159103"/>
            <a:satOff val="-10719"/>
            <a:lumOff val="-72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Explain System Architecture and our reasoning behind architectural choices</a:t>
          </a:r>
        </a:p>
      </dsp:txBody>
      <dsp:txXfrm>
        <a:off x="15221" y="3342080"/>
        <a:ext cx="7558729" cy="281363"/>
      </dsp:txXfrm>
    </dsp:sp>
    <dsp:sp modelId="{651735DE-A537-45BC-BDE3-85A481052B65}">
      <dsp:nvSpPr>
        <dsp:cNvPr id="0" name=""/>
        <dsp:cNvSpPr/>
      </dsp:nvSpPr>
      <dsp:spPr>
        <a:xfrm>
          <a:off x="0" y="3676104"/>
          <a:ext cx="7589171" cy="311805"/>
        </a:xfrm>
        <a:prstGeom prst="roundRect">
          <a:avLst/>
        </a:prstGeom>
        <a:solidFill>
          <a:schemeClr val="accent5">
            <a:hueOff val="-4678991"/>
            <a:satOff val="-12059"/>
            <a:lumOff val="-81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Showing a detailed Database Design with complete system connectivity across the entire problem domain</a:t>
          </a:r>
        </a:p>
      </dsp:txBody>
      <dsp:txXfrm>
        <a:off x="15221" y="3691325"/>
        <a:ext cx="7558729" cy="281363"/>
      </dsp:txXfrm>
    </dsp:sp>
    <dsp:sp modelId="{5B8E9960-139A-4DF3-A5DE-A9CD7B904CD8}">
      <dsp:nvSpPr>
        <dsp:cNvPr id="0" name=""/>
        <dsp:cNvSpPr/>
      </dsp:nvSpPr>
      <dsp:spPr>
        <a:xfrm>
          <a:off x="0" y="4025349"/>
          <a:ext cx="7589171" cy="311805"/>
        </a:xfrm>
        <a:prstGeom prst="roundRect">
          <a:avLst/>
        </a:prstGeom>
        <a:solidFill>
          <a:schemeClr val="accent5">
            <a:hueOff val="-5198879"/>
            <a:satOff val="-13399"/>
            <a:lumOff val="-90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Presenting additional User Interface designs since our last presentation</a:t>
          </a:r>
        </a:p>
      </dsp:txBody>
      <dsp:txXfrm>
        <a:off x="15221" y="4040570"/>
        <a:ext cx="7558729" cy="281363"/>
      </dsp:txXfrm>
    </dsp:sp>
    <dsp:sp modelId="{B9298F21-055C-4921-A01D-9B24653E78E5}">
      <dsp:nvSpPr>
        <dsp:cNvPr id="0" name=""/>
        <dsp:cNvSpPr/>
      </dsp:nvSpPr>
      <dsp:spPr>
        <a:xfrm>
          <a:off x="0" y="4374594"/>
          <a:ext cx="7589171" cy="311805"/>
        </a:xfrm>
        <a:prstGeom prst="roundRect">
          <a:avLst/>
        </a:prstGeom>
        <a:solidFill>
          <a:schemeClr val="accent5">
            <a:hueOff val="-5718767"/>
            <a:satOff val="-14739"/>
            <a:lumOff val="-99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Exploring Testing Methodologies, Approaches and Scenarios for testing throughout development</a:t>
          </a:r>
        </a:p>
      </dsp:txBody>
      <dsp:txXfrm>
        <a:off x="15221" y="4389815"/>
        <a:ext cx="7558729" cy="281363"/>
      </dsp:txXfrm>
    </dsp:sp>
    <dsp:sp modelId="{DF3A4D6C-48F1-4B9F-A1CB-804E033BADF7}">
      <dsp:nvSpPr>
        <dsp:cNvPr id="0" name=""/>
        <dsp:cNvSpPr/>
      </dsp:nvSpPr>
      <dsp:spPr>
        <a:xfrm>
          <a:off x="0" y="4723839"/>
          <a:ext cx="7589171" cy="311805"/>
        </a:xfrm>
        <a:prstGeom prst="roundRect">
          <a:avLst/>
        </a:prstGeom>
        <a:solidFill>
          <a:schemeClr val="accent5">
            <a:hueOff val="-6238655"/>
            <a:satOff val="-16079"/>
            <a:lumOff val="-108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Reflecting on areas for team and individual improvement using metrics</a:t>
          </a:r>
          <a:endParaRPr lang="en-US" sz="1300" kern="1200"/>
        </a:p>
      </dsp:txBody>
      <dsp:txXfrm>
        <a:off x="15221" y="4739060"/>
        <a:ext cx="7558729" cy="281363"/>
      </dsp:txXfrm>
    </dsp:sp>
    <dsp:sp modelId="{F6E8F776-337F-4B45-8359-71D3DEFA504A}">
      <dsp:nvSpPr>
        <dsp:cNvPr id="0" name=""/>
        <dsp:cNvSpPr/>
      </dsp:nvSpPr>
      <dsp:spPr>
        <a:xfrm>
          <a:off x="0" y="5073084"/>
          <a:ext cx="7589171" cy="3118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Opening up to Questions and Feedback</a:t>
          </a:r>
        </a:p>
      </dsp:txBody>
      <dsp:txXfrm>
        <a:off x="15221" y="5088305"/>
        <a:ext cx="7558729" cy="2813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16C5F-E8C8-4443-9554-84147E65EF22}">
      <dsp:nvSpPr>
        <dsp:cNvPr id="0" name=""/>
        <dsp:cNvSpPr/>
      </dsp:nvSpPr>
      <dsp:spPr>
        <a:xfrm>
          <a:off x="4565" y="0"/>
          <a:ext cx="1530727" cy="4505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3.85/5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Purpose and Goals</a:t>
          </a:r>
        </a:p>
      </dsp:txBody>
      <dsp:txXfrm>
        <a:off x="4565" y="1802190"/>
        <a:ext cx="1530727" cy="1802190"/>
      </dsp:txXfrm>
    </dsp:sp>
    <dsp:sp modelId="{74E58E03-FD66-4AEB-A65D-1B3463DC5F55}">
      <dsp:nvSpPr>
        <dsp:cNvPr id="0" name=""/>
        <dsp:cNvSpPr/>
      </dsp:nvSpPr>
      <dsp:spPr>
        <a:xfrm>
          <a:off x="50487" y="270328"/>
          <a:ext cx="1438884" cy="15003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316AB69-BF69-4436-A1BD-7F44953B2242}">
      <dsp:nvSpPr>
        <dsp:cNvPr id="0" name=""/>
        <dsp:cNvSpPr/>
      </dsp:nvSpPr>
      <dsp:spPr>
        <a:xfrm>
          <a:off x="1581214" y="0"/>
          <a:ext cx="1530727" cy="4505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58214"/>
                <a:satOff val="-1043"/>
                <a:lumOff val="44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58214"/>
                <a:satOff val="-1043"/>
                <a:lumOff val="44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58214"/>
                <a:satOff val="-1043"/>
                <a:lumOff val="44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3.85/5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Roles</a:t>
          </a:r>
        </a:p>
      </dsp:txBody>
      <dsp:txXfrm>
        <a:off x="1581214" y="1802190"/>
        <a:ext cx="1530727" cy="1802190"/>
      </dsp:txXfrm>
    </dsp:sp>
    <dsp:sp modelId="{F84F1E70-78A2-4F43-9E0A-F287A568E31D}">
      <dsp:nvSpPr>
        <dsp:cNvPr id="0" name=""/>
        <dsp:cNvSpPr/>
      </dsp:nvSpPr>
      <dsp:spPr>
        <a:xfrm>
          <a:off x="1627136" y="270328"/>
          <a:ext cx="1438884" cy="15003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7E11103-86E3-4A90-9A48-E9BA65469A3B}">
      <dsp:nvSpPr>
        <dsp:cNvPr id="0" name=""/>
        <dsp:cNvSpPr/>
      </dsp:nvSpPr>
      <dsp:spPr>
        <a:xfrm>
          <a:off x="3157864" y="0"/>
          <a:ext cx="1530727" cy="4505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116428"/>
                <a:satOff val="-2085"/>
                <a:lumOff val="88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16428"/>
                <a:satOff val="-2085"/>
                <a:lumOff val="88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16428"/>
                <a:satOff val="-2085"/>
                <a:lumOff val="88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3.75/5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Team Processes</a:t>
          </a:r>
        </a:p>
      </dsp:txBody>
      <dsp:txXfrm>
        <a:off x="3157864" y="1802190"/>
        <a:ext cx="1530727" cy="1802190"/>
      </dsp:txXfrm>
    </dsp:sp>
    <dsp:sp modelId="{EAEDD58F-CDEB-414B-BDBB-F00771EAFED7}">
      <dsp:nvSpPr>
        <dsp:cNvPr id="0" name=""/>
        <dsp:cNvSpPr/>
      </dsp:nvSpPr>
      <dsp:spPr>
        <a:xfrm>
          <a:off x="3203786" y="270328"/>
          <a:ext cx="1438884" cy="150032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7FA2D64-9511-43B9-B54A-D22980C2C175}">
      <dsp:nvSpPr>
        <dsp:cNvPr id="0" name=""/>
        <dsp:cNvSpPr/>
      </dsp:nvSpPr>
      <dsp:spPr>
        <a:xfrm>
          <a:off x="4734514" y="0"/>
          <a:ext cx="1530727" cy="4505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3.92/5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Team Relationships</a:t>
          </a:r>
        </a:p>
      </dsp:txBody>
      <dsp:txXfrm>
        <a:off x="4734514" y="1802190"/>
        <a:ext cx="1530727" cy="1802190"/>
      </dsp:txXfrm>
    </dsp:sp>
    <dsp:sp modelId="{2BD6FD48-E623-40DD-AA47-6C1A5FBD382E}">
      <dsp:nvSpPr>
        <dsp:cNvPr id="0" name=""/>
        <dsp:cNvSpPr/>
      </dsp:nvSpPr>
      <dsp:spPr>
        <a:xfrm>
          <a:off x="4780435" y="270328"/>
          <a:ext cx="1438884" cy="150032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A96BFC4-4E1E-44A2-AA78-6FEDFDEB3276}">
      <dsp:nvSpPr>
        <dsp:cNvPr id="0" name=""/>
        <dsp:cNvSpPr/>
      </dsp:nvSpPr>
      <dsp:spPr>
        <a:xfrm>
          <a:off x="6311163" y="0"/>
          <a:ext cx="1530727" cy="4505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232855"/>
                <a:satOff val="-4171"/>
                <a:lumOff val="17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32855"/>
                <a:satOff val="-4171"/>
                <a:lumOff val="17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32855"/>
                <a:satOff val="-4171"/>
                <a:lumOff val="17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4.42/5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Problem Solving</a:t>
          </a:r>
        </a:p>
      </dsp:txBody>
      <dsp:txXfrm>
        <a:off x="6311163" y="1802190"/>
        <a:ext cx="1530727" cy="1802190"/>
      </dsp:txXfrm>
    </dsp:sp>
    <dsp:sp modelId="{61E34AFD-2E30-43D5-8EF3-D3248E4F24D0}">
      <dsp:nvSpPr>
        <dsp:cNvPr id="0" name=""/>
        <dsp:cNvSpPr/>
      </dsp:nvSpPr>
      <dsp:spPr>
        <a:xfrm>
          <a:off x="6357085" y="270328"/>
          <a:ext cx="1438884" cy="1500323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48C05E0-0870-479C-815B-27BD1F881AEE}">
      <dsp:nvSpPr>
        <dsp:cNvPr id="0" name=""/>
        <dsp:cNvSpPr/>
      </dsp:nvSpPr>
      <dsp:spPr>
        <a:xfrm>
          <a:off x="7887813" y="0"/>
          <a:ext cx="1530727" cy="4505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291069"/>
                <a:satOff val="-5213"/>
                <a:lumOff val="221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91069"/>
                <a:satOff val="-5213"/>
                <a:lumOff val="221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91069"/>
                <a:satOff val="-5213"/>
                <a:lumOff val="221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4.28/5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Passion and Commitment</a:t>
          </a:r>
        </a:p>
      </dsp:txBody>
      <dsp:txXfrm>
        <a:off x="7887813" y="1802190"/>
        <a:ext cx="1530727" cy="1802190"/>
      </dsp:txXfrm>
    </dsp:sp>
    <dsp:sp modelId="{4D18D1E4-09ED-47D8-A9FB-263E19229D21}">
      <dsp:nvSpPr>
        <dsp:cNvPr id="0" name=""/>
        <dsp:cNvSpPr/>
      </dsp:nvSpPr>
      <dsp:spPr>
        <a:xfrm>
          <a:off x="7933735" y="270328"/>
          <a:ext cx="1438884" cy="1500323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C092CF1-0FDB-487B-88E1-AA6A7AC53390}">
      <dsp:nvSpPr>
        <dsp:cNvPr id="0" name=""/>
        <dsp:cNvSpPr/>
      </dsp:nvSpPr>
      <dsp:spPr>
        <a:xfrm>
          <a:off x="9464462" y="0"/>
          <a:ext cx="1530727" cy="4505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3.96/5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  <a:cs typeface="Calibri"/>
            </a:rPr>
            <a:t>Skills and Learning</a:t>
          </a:r>
        </a:p>
      </dsp:txBody>
      <dsp:txXfrm>
        <a:off x="9464462" y="1802190"/>
        <a:ext cx="1530727" cy="1802190"/>
      </dsp:txXfrm>
    </dsp:sp>
    <dsp:sp modelId="{7408F9CE-B64F-4AF4-8C50-55CF1484A672}">
      <dsp:nvSpPr>
        <dsp:cNvPr id="0" name=""/>
        <dsp:cNvSpPr/>
      </dsp:nvSpPr>
      <dsp:spPr>
        <a:xfrm>
          <a:off x="9510384" y="270328"/>
          <a:ext cx="1438884" cy="1500323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9DD77C5-5AB5-4F20-AD8F-F4B7EC6740B6}">
      <dsp:nvSpPr>
        <dsp:cNvPr id="0" name=""/>
        <dsp:cNvSpPr/>
      </dsp:nvSpPr>
      <dsp:spPr>
        <a:xfrm>
          <a:off x="439990" y="3604381"/>
          <a:ext cx="10119775" cy="675821"/>
        </a:xfrm>
        <a:prstGeom prst="left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4CF3B-86F1-43EF-8561-F3C6B08C5778}">
      <dsp:nvSpPr>
        <dsp:cNvPr id="0" name=""/>
        <dsp:cNvSpPr/>
      </dsp:nvSpPr>
      <dsp:spPr>
        <a:xfrm>
          <a:off x="0" y="606044"/>
          <a:ext cx="6253721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AACCB-A79F-4FAF-97D7-C6EB68D3E918}">
      <dsp:nvSpPr>
        <dsp:cNvPr id="0" name=""/>
        <dsp:cNvSpPr/>
      </dsp:nvSpPr>
      <dsp:spPr>
        <a:xfrm>
          <a:off x="312686" y="45164"/>
          <a:ext cx="4377605" cy="1121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"/>
              <a:cs typeface="Calibri"/>
            </a:rPr>
            <a:t>Team Processes</a:t>
          </a:r>
        </a:p>
      </dsp:txBody>
      <dsp:txXfrm>
        <a:off x="367446" y="99924"/>
        <a:ext cx="4268085" cy="1012240"/>
      </dsp:txXfrm>
    </dsp:sp>
    <dsp:sp modelId="{C86671F7-3264-4ED6-894F-048212100CDD}">
      <dsp:nvSpPr>
        <dsp:cNvPr id="0" name=""/>
        <dsp:cNvSpPr/>
      </dsp:nvSpPr>
      <dsp:spPr>
        <a:xfrm>
          <a:off x="0" y="2329724"/>
          <a:ext cx="6253721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A145E-BDC4-43E6-9B3A-F5EB0C48E621}">
      <dsp:nvSpPr>
        <dsp:cNvPr id="0" name=""/>
        <dsp:cNvSpPr/>
      </dsp:nvSpPr>
      <dsp:spPr>
        <a:xfrm>
          <a:off x="312686" y="1768844"/>
          <a:ext cx="4377605" cy="1121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"/>
              <a:cs typeface="Calibri"/>
            </a:rPr>
            <a:t>Purpose and Goals</a:t>
          </a:r>
        </a:p>
      </dsp:txBody>
      <dsp:txXfrm>
        <a:off x="367446" y="1823604"/>
        <a:ext cx="4268085" cy="1012240"/>
      </dsp:txXfrm>
    </dsp:sp>
    <dsp:sp modelId="{332E4DC1-1DA3-4AD8-8776-48A9D43B7AF9}">
      <dsp:nvSpPr>
        <dsp:cNvPr id="0" name=""/>
        <dsp:cNvSpPr/>
      </dsp:nvSpPr>
      <dsp:spPr>
        <a:xfrm>
          <a:off x="0" y="4053405"/>
          <a:ext cx="6253721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732F6-AFF1-41FD-ACB5-8AF87D243B6C}">
      <dsp:nvSpPr>
        <dsp:cNvPr id="0" name=""/>
        <dsp:cNvSpPr/>
      </dsp:nvSpPr>
      <dsp:spPr>
        <a:xfrm>
          <a:off x="312686" y="3492525"/>
          <a:ext cx="4377605" cy="1121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"/>
              <a:cs typeface="Calibri"/>
            </a:rPr>
            <a:t>Roles</a:t>
          </a:r>
        </a:p>
      </dsp:txBody>
      <dsp:txXfrm>
        <a:off x="367446" y="3547285"/>
        <a:ext cx="4268085" cy="1012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5CED-AD4E-4D42-A474-4E8B339045CD}" type="datetimeFigureOut"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05D08-EDA9-444C-92BA-075139A3E5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82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837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476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300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364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039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28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585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5ff9a2b7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5ff9a2b7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9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61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049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64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756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603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241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ff9a2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ff9a2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83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A693C-4A9F-4BDD-897A-B61706E3C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4309E-13E2-470C-A573-BDA7611C6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8610C-1924-4050-BBDF-8A9632E3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C99D9-1091-404D-B055-841C0B58A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90B39-D998-434A-B253-708092AE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829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CB5F-B75C-4F68-9191-5F51552B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C998E-98A7-408D-9EEA-FC08DFC90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9F32C-3617-44DB-BF05-E0E6464A0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F2270-8CFA-4A76-B763-4CD6836E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92931-892A-4AB1-886C-D3372044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43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592FA-0BDB-4DC2-A34E-710EC6ADF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6FB69-40F1-4C7B-BEC5-D02054F32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BBECD-BBFF-4952-AEA5-3AF86D87D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00D2-014F-4064-B78B-A78E6C83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7C2BA-84C9-43A2-9AA8-DC492CEA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817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2803-D782-43F9-8506-676A351A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3411D-0F05-46F1-8C24-FDED143A3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34B89-A795-4019-85FA-12E17D6C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7D598-E29E-4F55-8695-9481BBCD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91D36-6D64-402C-8D21-FB495821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177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D9DB-E634-163A-42D1-C3BC382E5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AC63B-D6CE-7976-8DEA-779B9816F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AD7B4-1D8D-53FC-8BE7-CC9FFAFC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84BED-263C-A9E7-6C5B-F9B324A2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3E115-CEA4-4C32-EA13-BFFBF392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6926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1EE9-23A4-C0DC-E023-B1B1BFB5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5CBF-D1F1-0CA0-FD80-A057DCEDD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18F07-650A-1F54-E37E-399C48E7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8C728-484D-FB5B-328F-79A675F3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32EF5-D806-2A19-EC2F-BC538CAA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487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B60F-B965-D6B6-96B9-7BBD78B2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95FD0-EBC3-9C6C-427D-F43B58E8E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28BFA-4C57-6DDF-3DD2-7DECFA17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43AA4-B030-6F20-4206-B5F8414E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401E2-D7BA-3304-A8A9-52B99F55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66084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CD1A6-B9AA-F0BF-6DEB-370D1F64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16246-F913-3B1C-BA78-25A2BD0CB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15127-CADE-BBD1-370C-75F323B8C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237A1-3E2F-FEE8-202C-2BDA8806F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81697-4381-14C8-1FCE-9F7A18F3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9DB03-47F4-08FE-528E-7D4F25AB9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35869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D2F1B-C391-F44D-B8D4-5B0D7456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39F34-855C-7CF6-3F27-1B8241272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B2CAC-174F-90C3-54A0-1E75D9CB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BBA89-B7B8-73A9-A4B1-F7B558957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E4A29-F58D-8722-7B39-554C1377E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327989-6263-7E5D-2EED-9AB41FD5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9DE0B-0ED4-B80D-F279-99FAC953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7E4440-134E-28AD-39ED-9F500890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169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772-4E72-E461-D2D7-98FB2ADA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10957-B0DC-96F0-7AD4-1008721C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ADF0D-F2CE-B563-C8C4-80E913DA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7BD37-11C0-BEB7-1AE8-0686E189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1723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E18E3-638F-7DFC-8654-A329851A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E2E79-C21F-6EEF-0A65-3702B65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27E9-9553-777F-507B-D8B1129F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474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1286-ED4C-40DD-A648-6B8669AB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17745-3598-4AB4-BC17-141123D14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18598-9B9A-498E-811D-413AC063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B398F-A84B-4495-9CB8-106AFAD8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7D027-6946-45F4-85C9-09FC5E2F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176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7D8B-30AC-285A-2798-22E6C7B6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3F8FB-C1E3-E0B2-34B5-100AB1673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3E1AE-F102-C2B0-4691-C774390A9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79A4F-8439-DB90-4C87-4F8A1319A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ECC1A-DB84-931D-67A3-EA26E02C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250B5-99E5-6946-8260-A6EA4D44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249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C28A-6DF8-B728-E780-FC4C186E7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AF2B79-CC68-5DAE-83BB-2B80B9E86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060D9-8079-4215-B580-E25F59139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3098E-47C8-FC59-F845-DDDB5391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F2366-8434-D671-503B-F6F07AF8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CC0FC-2F37-8AF6-019C-D0A2A270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0372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D6B0-4124-9CAD-D9F2-2B3AE08A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C1599-82EE-4B7E-1E08-2F9F2EEF5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0B824-D2DC-1B11-D5A5-0448C89FA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5E5A1-D18B-2E0B-C990-162336D9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0A18A-368E-622F-83A4-F3703734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0200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A559F0-EDC5-8339-B5AE-086C32BAF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A5A5A-2070-8108-18AA-F0D8DC86F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C953-2AC6-378D-EA25-3FC61990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C3DD-2971-C427-20E3-5BA81460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29BAB-ADA2-4683-8D6E-2D47E1E4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892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0C40-36CD-4F4A-B05C-93244435D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B251-DB21-46DC-9972-788882BFC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CFFE1-DF0F-4BCC-AD2A-E54C67B50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64F68-C555-486D-82A9-C49D6007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35E15-D34B-4F1E-9931-795B194F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649E9-8837-4E14-92AE-3891CFD1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44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7AAD-3BA8-4FA6-B7BA-1EB96D9D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51C48-0884-414F-A150-E918F4E2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4C063-E604-4200-9884-35EE3A12A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118A2E-4CDC-4437-8D1D-D6D17B5B2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9F7A1B-8B79-4682-BCF4-422FCA446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C8E1B5-DB09-4AB0-8DC0-F3C7D33F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51A25-6A92-4B67-B12C-B5D6273D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8CC3C-2057-4A50-86A0-77DD0EE7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35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7F64-F702-4700-BC70-C079FF09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E2CF80-B2F9-4687-ABDC-3460ABCC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EBA3D-F1A9-45E0-B28B-B03C8AE3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C646A-4B82-49EC-B922-E652EC39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37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017F1A-4E5C-4331-8817-75BEE81A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C7D2F-FA5E-4B32-9B7F-BC97BAC6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A480-3DC1-41D3-A89B-59CA61BD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64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6C95-C833-4905-8E7F-EE6A8D46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BE7B9-E8B6-4EC9-BD68-3700B2C4D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EF215-AF56-4890-A5A6-231A848A8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F7E98-B806-4395-8F5B-8C1A498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76EDF-9C9A-46DD-BC6F-680391518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E136D-43FB-41E1-8CCF-22673AC3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39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1F1E-1CC7-4697-B77B-BB56D0A72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A64AA-CE14-4335-8BF7-5EAF24070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B7105-671F-4939-9973-915202997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AB972-4712-4B7F-A834-29CA5FB1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2F8CA-1013-45DF-BA07-601B7239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54062-AA9C-44F6-BE39-74000C0C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278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8344DC-C1A1-45C7-900E-B3F2A69B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AA739-0FE4-4AE0-9367-63552E7CE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DD337-08E6-4DED-859C-0BAE85AE6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F164C-81F6-450B-95DC-4E1EB2604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DDEF1-AAFA-4916-A732-F08402655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59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6D8F6E-588E-F777-49DF-58134B8E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B3E6E-3E17-0C5D-B4B8-2C1E36951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04B8C-EF63-91C3-2AFA-5AFA786A0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C52DB-C015-4187-B982-357980C33340}" type="datetimeFigureOut">
              <a:rPr lang="en-AU" smtClean="0"/>
              <a:t>26/11/2022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88995-C426-57FE-4928-698C24FE4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8526-590A-E849-3721-009C97705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03A07-67CA-4195-B378-528D887B24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993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DFE29F35-434E-1189-A546-6137B64AFB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2" y="2928372"/>
            <a:ext cx="2938977" cy="6017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9478B3-40E6-2A6D-CC95-C3F3A5A7DC5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1094FB3-6B45-D16B-ABCB-560312599852}"/>
              </a:ext>
            </a:extLst>
          </p:cNvPr>
          <p:cNvSpPr txBox="1">
            <a:spLocks/>
          </p:cNvSpPr>
          <p:nvPr/>
        </p:nvSpPr>
        <p:spPr>
          <a:xfrm>
            <a:off x="-313269" y="-477220"/>
            <a:ext cx="13296901" cy="1325563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400"/>
              <a:t>Staff Engagement Visualisation Experience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7CB9485-8B97-6F6C-2B03-A6323FC12530}"/>
              </a:ext>
            </a:extLst>
          </p:cNvPr>
          <p:cNvSpPr txBox="1">
            <a:spLocks/>
          </p:cNvSpPr>
          <p:nvPr/>
        </p:nvSpPr>
        <p:spPr>
          <a:xfrm>
            <a:off x="-1" y="851374"/>
            <a:ext cx="4313767" cy="64722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By Team Freeware</a:t>
            </a:r>
            <a:endParaRPr lang="en-AU"/>
          </a:p>
        </p:txBody>
      </p:sp>
      <p:pic>
        <p:nvPicPr>
          <p:cNvPr id="22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A742CF2-2CF4-E622-63A7-8645E5798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78" y="2458421"/>
            <a:ext cx="2944238" cy="6017243"/>
          </a:xfrm>
          <a:prstGeom prst="rect">
            <a:avLst/>
          </a:prstGeom>
        </p:spPr>
      </p:pic>
      <p:pic>
        <p:nvPicPr>
          <p:cNvPr id="26" name="Picture 2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0F8D6C6-0350-29F9-53E8-43428ECBBA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26" y="2083770"/>
            <a:ext cx="2925049" cy="6017243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52E7A5-8768-3FA2-1C96-C89CFA5B0A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74" y="1731318"/>
            <a:ext cx="2937277" cy="6017243"/>
          </a:xfrm>
          <a:prstGeom prst="rect">
            <a:avLst/>
          </a:prstGeom>
        </p:spPr>
      </p:pic>
      <p:pic>
        <p:nvPicPr>
          <p:cNvPr id="30" name="Picture 2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F27413-9726-0731-4FDB-37A7193836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8" y="1260333"/>
            <a:ext cx="2947718" cy="6017243"/>
          </a:xfrm>
          <a:prstGeom prst="rect">
            <a:avLst/>
          </a:prstGeom>
        </p:spPr>
      </p:pic>
      <p:pic>
        <p:nvPicPr>
          <p:cNvPr id="32" name="Picture 3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1CE5C04-B0DE-6365-0058-F2C8CC6652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912" y="886714"/>
            <a:ext cx="2944088" cy="60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02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6DD4-0661-C090-7B01-E6B3BA78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2"/>
                </a:solidFill>
              </a:rPr>
              <a:t>Usability test- results 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EA9B8C1-B503-5F10-AD50-9B5EF635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47" y="1871403"/>
            <a:ext cx="5513098" cy="4127485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DE87F2B-00CF-AFC0-D6D6-D45EEE7E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02" y="1992569"/>
            <a:ext cx="5948313" cy="38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-1" y="265725"/>
            <a:ext cx="4251309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Reviewing Requirements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B96D2F4-A416-800E-7FC0-C5E60179A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09" y="62200"/>
            <a:ext cx="7870784" cy="67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90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14B17-B436-7966-3DDD-513B2DE1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322"/>
            <a:ext cx="12192000" cy="5882696"/>
          </a:xfrm>
          <a:prstGeom prst="rect">
            <a:avLst/>
          </a:prstGeom>
        </p:spPr>
      </p:pic>
      <p:sp>
        <p:nvSpPr>
          <p:cNvPr id="3" name="Google Shape;185;p18">
            <a:extLst>
              <a:ext uri="{FF2B5EF4-FFF2-40B4-BE49-F238E27FC236}">
                <a16:creationId xmlns:a16="http://schemas.microsoft.com/office/drawing/2014/main" id="{329F5EFC-7E03-128D-EE7B-22BA77C2138C}"/>
              </a:ext>
            </a:extLst>
          </p:cNvPr>
          <p:cNvSpPr/>
          <p:nvPr/>
        </p:nvSpPr>
        <p:spPr>
          <a:xfrm>
            <a:off x="-1" y="165241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400"/>
            </a:pPr>
            <a:r>
              <a:rPr lang="en-GB" sz="3000">
                <a:solidFill>
                  <a:schemeClr val="lt1"/>
                </a:solidFill>
                <a:latin typeface="Calibri"/>
                <a:ea typeface="Times New Roman"/>
                <a:cs typeface="Calibri"/>
                <a:sym typeface="Times New Roman"/>
              </a:rPr>
              <a:t>Agile – First Sprint</a:t>
            </a:r>
            <a:endParaRPr lang="en-GB" sz="3000">
              <a:solidFill>
                <a:schemeClr val="lt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629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BB2F5E-21AC-D0AE-B36C-5807DC70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99"/>
            <a:ext cx="12192000" cy="4671009"/>
          </a:xfrm>
          <a:prstGeom prst="rect">
            <a:avLst/>
          </a:prstGeom>
        </p:spPr>
      </p:pic>
      <p:sp>
        <p:nvSpPr>
          <p:cNvPr id="3" name="Google Shape;185;p18">
            <a:extLst>
              <a:ext uri="{FF2B5EF4-FFF2-40B4-BE49-F238E27FC236}">
                <a16:creationId xmlns:a16="http://schemas.microsoft.com/office/drawing/2014/main" id="{7979D469-66EE-5863-BBEC-A61AA2E45E26}"/>
              </a:ext>
            </a:extLst>
          </p:cNvPr>
          <p:cNvSpPr/>
          <p:nvPr/>
        </p:nvSpPr>
        <p:spPr>
          <a:xfrm>
            <a:off x="-1" y="165241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400"/>
            </a:pPr>
            <a:r>
              <a:rPr lang="en-GB" sz="3000">
                <a:solidFill>
                  <a:schemeClr val="lt1"/>
                </a:solidFill>
                <a:latin typeface="Calibri"/>
                <a:ea typeface="Times New Roman"/>
                <a:cs typeface="Calibri"/>
                <a:sym typeface="Times New Roman"/>
              </a:rPr>
              <a:t>Agile – Sprint 9</a:t>
            </a:r>
            <a:endParaRPr lang="en-GB" sz="3000">
              <a:solidFill>
                <a:schemeClr val="lt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0132C4-5260-624D-089A-220091B05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3911"/>
            <a:ext cx="12192000" cy="46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1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72A103-D54A-48F8-1F8F-3BE0652D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454"/>
            <a:ext cx="12192000" cy="3325091"/>
          </a:xfrm>
          <a:prstGeom prst="rect">
            <a:avLst/>
          </a:prstGeom>
        </p:spPr>
      </p:pic>
      <p:sp>
        <p:nvSpPr>
          <p:cNvPr id="3" name="Google Shape;185;p18">
            <a:extLst>
              <a:ext uri="{FF2B5EF4-FFF2-40B4-BE49-F238E27FC236}">
                <a16:creationId xmlns:a16="http://schemas.microsoft.com/office/drawing/2014/main" id="{567A3838-C37A-F8F7-317A-D51D858675F4}"/>
              </a:ext>
            </a:extLst>
          </p:cNvPr>
          <p:cNvSpPr/>
          <p:nvPr/>
        </p:nvSpPr>
        <p:spPr>
          <a:xfrm>
            <a:off x="-1" y="165241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400"/>
            </a:pPr>
            <a:r>
              <a:rPr lang="en-GB" sz="3000">
                <a:solidFill>
                  <a:schemeClr val="lt1"/>
                </a:solidFill>
                <a:latin typeface="Calibri"/>
                <a:ea typeface="Times New Roman"/>
                <a:cs typeface="Calibri"/>
                <a:sym typeface="Times New Roman"/>
              </a:rPr>
              <a:t>Agile – User Story Example</a:t>
            </a:r>
            <a:endParaRPr lang="en-GB" sz="3000">
              <a:solidFill>
                <a:schemeClr val="lt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076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2A835-CD4D-5D91-00B9-83B9013A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101"/>
            <a:ext cx="12192000" cy="4497798"/>
          </a:xfrm>
          <a:prstGeom prst="rect">
            <a:avLst/>
          </a:prstGeom>
        </p:spPr>
      </p:pic>
      <p:sp>
        <p:nvSpPr>
          <p:cNvPr id="3" name="Google Shape;185;p18">
            <a:extLst>
              <a:ext uri="{FF2B5EF4-FFF2-40B4-BE49-F238E27FC236}">
                <a16:creationId xmlns:a16="http://schemas.microsoft.com/office/drawing/2014/main" id="{6FF07307-9AA0-85F5-45A1-D872273C04D6}"/>
              </a:ext>
            </a:extLst>
          </p:cNvPr>
          <p:cNvSpPr/>
          <p:nvPr/>
        </p:nvSpPr>
        <p:spPr>
          <a:xfrm>
            <a:off x="-1" y="165241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400"/>
            </a:pPr>
            <a:r>
              <a:rPr lang="en-GB" sz="3000">
                <a:solidFill>
                  <a:schemeClr val="lt1"/>
                </a:solidFill>
                <a:latin typeface="Calibri"/>
                <a:ea typeface="Times New Roman"/>
                <a:cs typeface="Calibri"/>
                <a:sym typeface="Times New Roman"/>
              </a:rPr>
              <a:t>Agile – Sprint 10</a:t>
            </a:r>
            <a:endParaRPr lang="en-GB" sz="3000">
              <a:solidFill>
                <a:schemeClr val="lt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8" name="Picture 7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F0F40FF6-E955-95A6-5604-0AD993AD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010"/>
            <a:ext cx="12192000" cy="47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7C3EB-4090-62F3-DC34-B2E5FB314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34E9C-A24F-3B9B-6071-171D5E1D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050"/>
            <a:ext cx="12192000" cy="4217900"/>
          </a:xfrm>
          <a:prstGeom prst="rect">
            <a:avLst/>
          </a:prstGeom>
        </p:spPr>
      </p:pic>
      <p:sp>
        <p:nvSpPr>
          <p:cNvPr id="4" name="Google Shape;185;p18">
            <a:extLst>
              <a:ext uri="{FF2B5EF4-FFF2-40B4-BE49-F238E27FC236}">
                <a16:creationId xmlns:a16="http://schemas.microsoft.com/office/drawing/2014/main" id="{7D2EF139-01B8-32F2-A34B-8A4F13E4656B}"/>
              </a:ext>
            </a:extLst>
          </p:cNvPr>
          <p:cNvSpPr/>
          <p:nvPr/>
        </p:nvSpPr>
        <p:spPr>
          <a:xfrm>
            <a:off x="-1" y="165241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400"/>
            </a:pPr>
            <a:r>
              <a:rPr lang="en-GB" sz="3000">
                <a:solidFill>
                  <a:schemeClr val="lt1"/>
                </a:solidFill>
                <a:latin typeface="Calibri"/>
                <a:ea typeface="Times New Roman"/>
                <a:cs typeface="Calibri"/>
                <a:sym typeface="Times New Roman"/>
              </a:rPr>
              <a:t>Agile – Velocity Report</a:t>
            </a:r>
            <a:endParaRPr lang="en-GB" sz="3000">
              <a:solidFill>
                <a:schemeClr val="lt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124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439A-206C-4933-C043-FF324C4F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  <a:cs typeface="Calibri Light"/>
              </a:rPr>
              <a:t>Conclusion</a:t>
            </a:r>
            <a:endParaRPr lang="en-GB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CD619-04C1-BCF3-4394-BF23D94AC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cs typeface="Calibri"/>
              </a:rPr>
              <a:t>Throughout the year the team has learnt a variety of new soft wares and learnt the importance of working as a team to achieve project goals </a:t>
            </a:r>
          </a:p>
          <a:p>
            <a:r>
              <a:rPr lang="en-GB" sz="2000">
                <a:cs typeface="Calibri"/>
              </a:rPr>
              <a:t>The team faced many struggles and setbacks that helped us learn the true reality of working an industry sized project.</a:t>
            </a:r>
          </a:p>
          <a:p>
            <a:endParaRPr lang="en-GB" sz="2000">
              <a:cs typeface="Calibri"/>
            </a:endParaRPr>
          </a:p>
          <a:p>
            <a:endParaRPr lang="en-GB" sz="2000">
              <a:cs typeface="Calibri"/>
            </a:endParaRPr>
          </a:p>
          <a:p>
            <a:endParaRPr lang="en-GB" sz="2000">
              <a:cs typeface="Calibri"/>
            </a:endParaRPr>
          </a:p>
          <a:p>
            <a:endParaRPr lang="en-GB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6467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748F1A-83FA-4B31-BF2F-6451E7DDCE67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94583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Opening up to Questions and Feedback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8331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/>
                <a:ea typeface="Times New Roman"/>
                <a:cs typeface="Calibri"/>
                <a:sym typeface="Times New Roman"/>
              </a:rPr>
              <a:t>Testing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C3DCFC-FA49-B7F3-CD0C-0B39E99D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23" y="1484615"/>
            <a:ext cx="9395716" cy="47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4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929C-F4A9-4BAC-B567-ED88481F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  <a:prstGeom prst="homePlate">
            <a:avLst/>
          </a:prstGeom>
          <a:solidFill>
            <a:srgbClr val="002C4C"/>
          </a:solidFill>
          <a:ln>
            <a:solidFill>
              <a:srgbClr val="002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/>
              <a:t>Team Freeware Re-Introduction</a:t>
            </a:r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80F7C-C185-4993-8165-E6A4D8CE9200}"/>
              </a:ext>
            </a:extLst>
          </p:cNvPr>
          <p:cNvSpPr txBox="1"/>
          <p:nvPr/>
        </p:nvSpPr>
        <p:spPr>
          <a:xfrm>
            <a:off x="8233681" y="4539343"/>
            <a:ext cx="1824719" cy="408623"/>
          </a:xfrm>
          <a:prstGeom prst="roundRect">
            <a:avLst/>
          </a:prstGeom>
          <a:solidFill>
            <a:srgbClr val="002C4C"/>
          </a:solidFill>
          <a:ln>
            <a:solidFill>
              <a:srgbClr val="002C4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/>
              <a:t>James Worcester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A1CCD4-9A53-4114-9C13-1CCA20003D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2" t="5977" r="7832" b="10504"/>
          <a:stretch/>
        </p:blipFill>
        <p:spPr>
          <a:xfrm>
            <a:off x="6784560" y="4293403"/>
            <a:ext cx="1416475" cy="1423694"/>
          </a:xfrm>
          <a:prstGeom prst="ellipse">
            <a:avLst/>
          </a:prstGeom>
          <a:ln>
            <a:solidFill>
              <a:srgbClr val="002C4C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802997-6F90-421E-BF2F-04FCAC19669E}"/>
              </a:ext>
            </a:extLst>
          </p:cNvPr>
          <p:cNvSpPr txBox="1"/>
          <p:nvPr/>
        </p:nvSpPr>
        <p:spPr>
          <a:xfrm>
            <a:off x="4371294" y="4539342"/>
            <a:ext cx="1551895" cy="408623"/>
          </a:xfrm>
          <a:prstGeom prst="roundRect">
            <a:avLst/>
          </a:prstGeom>
          <a:solidFill>
            <a:srgbClr val="002C4C"/>
          </a:solidFill>
          <a:ln>
            <a:solidFill>
              <a:srgbClr val="002C4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/>
              <a:t>Hamza Shaikh</a:t>
            </a:r>
            <a:endParaRPr lang="en-A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12C46E-1BD8-4BDC-998D-2B6EA3E2B924}"/>
              </a:ext>
            </a:extLst>
          </p:cNvPr>
          <p:cNvSpPr txBox="1"/>
          <p:nvPr/>
        </p:nvSpPr>
        <p:spPr>
          <a:xfrm>
            <a:off x="9801905" y="1973034"/>
            <a:ext cx="1289277" cy="408623"/>
          </a:xfrm>
          <a:prstGeom prst="roundRect">
            <a:avLst/>
          </a:prstGeom>
          <a:solidFill>
            <a:srgbClr val="002C4C"/>
          </a:solidFill>
          <a:ln>
            <a:solidFill>
              <a:srgbClr val="002C4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/>
              <a:t>Ali </a:t>
            </a:r>
            <a:r>
              <a:rPr lang="en-GB" err="1"/>
              <a:t>Alriyami</a:t>
            </a:r>
            <a:endParaRPr lang="en-A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54A3DA-63D5-4DDC-AA3E-4543CEDCD2C5}"/>
              </a:ext>
            </a:extLst>
          </p:cNvPr>
          <p:cNvSpPr txBox="1"/>
          <p:nvPr/>
        </p:nvSpPr>
        <p:spPr>
          <a:xfrm>
            <a:off x="6297383" y="2001853"/>
            <a:ext cx="1585235" cy="408623"/>
          </a:xfrm>
          <a:prstGeom prst="roundRect">
            <a:avLst/>
          </a:prstGeom>
          <a:solidFill>
            <a:srgbClr val="002C4C"/>
          </a:solidFill>
          <a:ln>
            <a:solidFill>
              <a:srgbClr val="002C4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/>
              <a:t>Duc Hung Tran</a:t>
            </a:r>
            <a:endParaRPr lang="en-A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E5C15D-014F-4F50-88B0-731A9D01BE3A}"/>
              </a:ext>
            </a:extLst>
          </p:cNvPr>
          <p:cNvSpPr txBox="1"/>
          <p:nvPr/>
        </p:nvSpPr>
        <p:spPr>
          <a:xfrm>
            <a:off x="3003771" y="2001853"/>
            <a:ext cx="1342009" cy="408623"/>
          </a:xfrm>
          <a:prstGeom prst="roundRect">
            <a:avLst/>
          </a:prstGeom>
          <a:solidFill>
            <a:srgbClr val="002C4C"/>
          </a:solidFill>
          <a:ln>
            <a:solidFill>
              <a:srgbClr val="002C4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/>
              <a:t>Alex McCoy</a:t>
            </a:r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C55B323-D1F5-45BA-804D-3FD6B4693443}"/>
              </a:ext>
            </a:extLst>
          </p:cNvPr>
          <p:cNvSpPr/>
          <p:nvPr/>
        </p:nvSpPr>
        <p:spPr>
          <a:xfrm>
            <a:off x="1690684" y="1928130"/>
            <a:ext cx="1500869" cy="1500869"/>
          </a:xfrm>
          <a:prstGeom prst="ellipse">
            <a:avLst/>
          </a:prstGeom>
          <a:solidFill>
            <a:srgbClr val="002C4C"/>
          </a:solidFill>
          <a:ln>
            <a:solidFill>
              <a:srgbClr val="002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0A2493-E6DB-4B09-95F3-3E261A5D0FE8}"/>
              </a:ext>
            </a:extLst>
          </p:cNvPr>
          <p:cNvSpPr/>
          <p:nvPr/>
        </p:nvSpPr>
        <p:spPr>
          <a:xfrm>
            <a:off x="4950616" y="1928130"/>
            <a:ext cx="1500869" cy="1500869"/>
          </a:xfrm>
          <a:prstGeom prst="ellipse">
            <a:avLst/>
          </a:prstGeom>
          <a:solidFill>
            <a:srgbClr val="002C4C"/>
          </a:solidFill>
          <a:ln>
            <a:solidFill>
              <a:srgbClr val="002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5BF648-0F62-492A-9B3C-13BC610E90F5}"/>
              </a:ext>
            </a:extLst>
          </p:cNvPr>
          <p:cNvSpPr/>
          <p:nvPr/>
        </p:nvSpPr>
        <p:spPr>
          <a:xfrm>
            <a:off x="8487454" y="1928131"/>
            <a:ext cx="1500869" cy="1500869"/>
          </a:xfrm>
          <a:prstGeom prst="ellipse">
            <a:avLst/>
          </a:prstGeom>
          <a:solidFill>
            <a:srgbClr val="002C4C"/>
          </a:solidFill>
          <a:ln>
            <a:solidFill>
              <a:srgbClr val="002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CF638-F7DE-4822-822C-93DC23665035}"/>
              </a:ext>
            </a:extLst>
          </p:cNvPr>
          <p:cNvSpPr/>
          <p:nvPr/>
        </p:nvSpPr>
        <p:spPr>
          <a:xfrm>
            <a:off x="2914648" y="4293403"/>
            <a:ext cx="1500869" cy="1500869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2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D47BE05-7133-4AAA-950E-FCEA990F7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215" y="365125"/>
            <a:ext cx="1193346" cy="133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282F5B-0582-457A-9D01-08F348A10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467"/>
          <a:stretch/>
        </p:blipFill>
        <p:spPr>
          <a:xfrm>
            <a:off x="4950616" y="1928130"/>
            <a:ext cx="1500869" cy="1500869"/>
          </a:xfrm>
          <a:prstGeom prst="ellipse">
            <a:avLst/>
          </a:prstGeom>
          <a:ln>
            <a:solidFill>
              <a:srgbClr val="002C4C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FB8F22-4B7C-44BB-8605-451F364AE5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97" r="-392" b="6725"/>
          <a:stretch/>
        </p:blipFill>
        <p:spPr>
          <a:xfrm>
            <a:off x="8491470" y="1924256"/>
            <a:ext cx="1498268" cy="1502039"/>
          </a:xfrm>
          <a:prstGeom prst="ellipse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EB679D-9840-9434-7E0A-CC251A961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2965" y="1985124"/>
            <a:ext cx="1492526" cy="138860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6721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3000">
                <a:solidFill>
                  <a:schemeClr val="lt1"/>
                </a:solidFill>
                <a:latin typeface="Calibri"/>
                <a:cs typeface="Calibri"/>
                <a:sym typeface="Times New Roman"/>
              </a:rPr>
              <a:t>Testing Profile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0FA0645-0333-F7F1-204D-6890A5222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4" y="1379986"/>
            <a:ext cx="11696700" cy="49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44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Calibri"/>
                <a:cs typeface="Calibri"/>
                <a:sym typeface="Times New Roman"/>
              </a:rPr>
              <a:t>Measures</a:t>
            </a:r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AB27F4F-639E-0D47-C9BA-771E95454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15972"/>
              </p:ext>
            </p:extLst>
          </p:nvPr>
        </p:nvGraphicFramePr>
        <p:xfrm>
          <a:off x="1748415" y="1852756"/>
          <a:ext cx="8168640" cy="3337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3754586138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80201435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Metric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72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Lines of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72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57568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Statements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72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94115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Comment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12254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Technical Debt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1h 56min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34578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Cyclomatic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1602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Cognitive Complexity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490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796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Google Shape;185;p18"/>
          <p:cNvSpPr/>
          <p:nvPr/>
        </p:nvSpPr>
        <p:spPr>
          <a:xfrm>
            <a:off x="1036684" y="1152144"/>
            <a:ext cx="3888999" cy="3072393"/>
          </a:xfrm>
          <a:prstGeom prst="homePlate">
            <a:avLst>
              <a:gd name="adj" fmla="val 50000"/>
            </a:avLst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>
                <a:latin typeface="+mj-lt"/>
                <a:ea typeface="+mj-ea"/>
                <a:cs typeface="+mj-cs"/>
                <a:sym typeface="Times New Roman"/>
              </a:rPr>
              <a:t>Results</a:t>
            </a:r>
            <a:endParaRPr lang="en-US" sz="5600">
              <a:latin typeface="+mj-lt"/>
              <a:ea typeface="+mj-ea"/>
              <a:cs typeface="+mj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04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2E0BFD-5C19-789E-8F08-E54C10F69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08" y="327061"/>
            <a:ext cx="6428067" cy="2828349"/>
          </a:xfrm>
          <a:prstGeom prst="rect">
            <a:avLst/>
          </a:prstGeom>
        </p:spPr>
      </p:pic>
      <p:sp>
        <p:nvSpPr>
          <p:cNvPr id="225" name="Rectangle 22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11649E-B0BC-3AA0-FB5C-A105A92CB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008" y="3623614"/>
            <a:ext cx="6428068" cy="28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8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3000">
                <a:solidFill>
                  <a:schemeClr val="lt1"/>
                </a:solidFill>
                <a:latin typeface="Calibri"/>
                <a:cs typeface="Calibri"/>
                <a:sym typeface="Times New Roman"/>
              </a:rPr>
              <a:t>Manual Testing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B39DA-9C2C-2414-2994-E979A89754AF}"/>
              </a:ext>
            </a:extLst>
          </p:cNvPr>
          <p:cNvSpPr txBox="1"/>
          <p:nvPr/>
        </p:nvSpPr>
        <p:spPr>
          <a:xfrm>
            <a:off x="610028" y="1680253"/>
            <a:ext cx="1069154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Potentially Dangerous Characters: The app is missing a security mechanism to prevent some characters from being inserted into the fields found in sign in/sign up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Those characters include but is not limited to " ' , [ ] ( ) &lt; &gt; /....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Suggested 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Use of "Whitelist" or also known as "</a:t>
            </a:r>
            <a:r>
              <a:rPr lang="en-US" err="1">
                <a:cs typeface="Arial"/>
              </a:rPr>
              <a:t>Allowlist</a:t>
            </a:r>
            <a:r>
              <a:rPr lang="en-US">
                <a:cs typeface="Arial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Use of REGEX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6827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Reasons for Changing and Adapting</a:t>
            </a:r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E8523632-CB02-AE89-8942-2252F032F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76" y="63039"/>
            <a:ext cx="1138722" cy="813373"/>
          </a:xfrm>
          <a:prstGeom prst="rect">
            <a:avLst/>
          </a:prstGeom>
        </p:spPr>
      </p:pic>
      <p:sp>
        <p:nvSpPr>
          <p:cNvPr id="12" name="Google Shape;167;p18">
            <a:extLst>
              <a:ext uri="{FF2B5EF4-FFF2-40B4-BE49-F238E27FC236}">
                <a16:creationId xmlns:a16="http://schemas.microsoft.com/office/drawing/2014/main" id="{F6BDABF3-6BEE-6E8D-EA78-688A22E97C71}"/>
              </a:ext>
            </a:extLst>
          </p:cNvPr>
          <p:cNvSpPr txBox="1"/>
          <p:nvPr/>
        </p:nvSpPr>
        <p:spPr>
          <a:xfrm>
            <a:off x="1576635" y="1720880"/>
            <a:ext cx="627777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Allows for quick connectivity of the API &amp; database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Flexibility in that connectivity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Easy monitoring metrics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149379D-0650-AB9B-5244-7C58B68CD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627" y="2830197"/>
            <a:ext cx="2153749" cy="58685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765572D2-DD38-109E-6177-E132D229A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0" y="1201257"/>
            <a:ext cx="1143022" cy="1143022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8875C797-7C71-2C4A-9BE8-77BF74E7D2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7" y="4386564"/>
            <a:ext cx="2618220" cy="710805"/>
          </a:xfrm>
          <a:prstGeom prst="rect">
            <a:avLst/>
          </a:prstGeom>
        </p:spPr>
      </p:pic>
      <p:sp>
        <p:nvSpPr>
          <p:cNvPr id="2" name="Google Shape;167;p18">
            <a:extLst>
              <a:ext uri="{FF2B5EF4-FFF2-40B4-BE49-F238E27FC236}">
                <a16:creationId xmlns:a16="http://schemas.microsoft.com/office/drawing/2014/main" id="{F2CE1D5B-0B7C-E3C3-A925-F4252A66D7D7}"/>
              </a:ext>
            </a:extLst>
          </p:cNvPr>
          <p:cNvSpPr txBox="1"/>
          <p:nvPr/>
        </p:nvSpPr>
        <p:spPr>
          <a:xfrm>
            <a:off x="1558912" y="3362660"/>
            <a:ext cx="6277770" cy="200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Query-based API language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Simple yet powerful syntax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Front-end retrieves only the data it needs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3" name="Google Shape;167;p18">
            <a:extLst>
              <a:ext uri="{FF2B5EF4-FFF2-40B4-BE49-F238E27FC236}">
                <a16:creationId xmlns:a16="http://schemas.microsoft.com/office/drawing/2014/main" id="{9518B775-F0AB-C4DE-D6AD-98897BE08AC5}"/>
              </a:ext>
            </a:extLst>
          </p:cNvPr>
          <p:cNvSpPr txBox="1"/>
          <p:nvPr/>
        </p:nvSpPr>
        <p:spPr>
          <a:xfrm>
            <a:off x="1596098" y="5018605"/>
            <a:ext cx="6277770" cy="287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Easy authentication and password management through Amazon Cognito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Integration with </a:t>
            </a:r>
            <a:r>
              <a:rPr lang="en-GB" sz="190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GraphQL</a:t>
            </a:r>
            <a:endParaRPr lang="en-GB"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Potential for offline database synchronisation through Amazon </a:t>
            </a:r>
            <a:r>
              <a:rPr lang="en-GB" sz="190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DataStore</a:t>
            </a:r>
            <a:endParaRPr lang="en-GB"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190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Reasons for Changing and Adapting</a:t>
            </a:r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E8523632-CB02-AE89-8942-2252F032F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76" y="63039"/>
            <a:ext cx="1138722" cy="813373"/>
          </a:xfrm>
          <a:prstGeom prst="rect">
            <a:avLst/>
          </a:prstGeom>
        </p:spPr>
      </p:pic>
      <p:sp>
        <p:nvSpPr>
          <p:cNvPr id="12" name="Google Shape;167;p18">
            <a:extLst>
              <a:ext uri="{FF2B5EF4-FFF2-40B4-BE49-F238E27FC236}">
                <a16:creationId xmlns:a16="http://schemas.microsoft.com/office/drawing/2014/main" id="{F6BDABF3-6BEE-6E8D-EA78-688A22E97C71}"/>
              </a:ext>
            </a:extLst>
          </p:cNvPr>
          <p:cNvSpPr txBox="1"/>
          <p:nvPr/>
        </p:nvSpPr>
        <p:spPr>
          <a:xfrm>
            <a:off x="1576635" y="1720880"/>
            <a:ext cx="627777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Serverless architecture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Scalable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Easily integrates with Amazon </a:t>
            </a:r>
            <a:r>
              <a:rPr lang="en-GB" sz="190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Appsync</a:t>
            </a:r>
            <a:r>
              <a:rPr lang="en-GB" sz="190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through a Data 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8A08F599-FB07-202C-6EDF-D53918E4E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25" y="1308827"/>
            <a:ext cx="2211780" cy="12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94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1265156" y="1848542"/>
            <a:ext cx="1610700" cy="22647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Cross-platform mobile app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4560356" y="1943475"/>
            <a:ext cx="1769100" cy="21699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Web Services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7467656" y="2389069"/>
            <a:ext cx="3024900" cy="12789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Web Application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3133939" y="2597675"/>
            <a:ext cx="1168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REST APIs</a:t>
            </a:r>
            <a:endParaRPr sz="1200"/>
          </a:p>
        </p:txBody>
      </p:sp>
      <p:sp>
        <p:nvSpPr>
          <p:cNvPr id="164" name="Google Shape;164;p18"/>
          <p:cNvSpPr/>
          <p:nvPr/>
        </p:nvSpPr>
        <p:spPr>
          <a:xfrm>
            <a:off x="8046723" y="4113475"/>
            <a:ext cx="1681733" cy="1911200"/>
          </a:xfrm>
          <a:prstGeom prst="flowChartMagneticDisk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MySQL, PostSQL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65" name="Google Shape;165;p18"/>
          <p:cNvCxnSpPr/>
          <p:nvPr/>
        </p:nvCxnSpPr>
        <p:spPr>
          <a:xfrm rot="10800000" flipH="1">
            <a:off x="8827823" y="3688675"/>
            <a:ext cx="105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636" y="1999975"/>
            <a:ext cx="521822" cy="5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1405617" y="1354300"/>
            <a:ext cx="144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>
                <a:latin typeface="Times New Roman"/>
                <a:ea typeface="Times New Roman"/>
                <a:cs typeface="Times New Roman"/>
                <a:sym typeface="Times New Roman"/>
              </a:rPr>
              <a:t>Client-Side</a:t>
            </a:r>
            <a:endParaRPr sz="19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4033523" y="1848542"/>
            <a:ext cx="6732300" cy="452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6589" y="5426051"/>
            <a:ext cx="612866" cy="414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6495973" y="1335139"/>
            <a:ext cx="1922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>
                <a:latin typeface="Times New Roman"/>
                <a:ea typeface="Times New Roman"/>
                <a:cs typeface="Times New Roman"/>
                <a:sym typeface="Times New Roman"/>
              </a:rPr>
              <a:t>Server-Side</a:t>
            </a:r>
            <a:endParaRPr sz="19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1" name="Google Shape;171;p18"/>
          <p:cNvCxnSpPr/>
          <p:nvPr/>
        </p:nvCxnSpPr>
        <p:spPr>
          <a:xfrm>
            <a:off x="8827423" y="3676475"/>
            <a:ext cx="11100" cy="78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" name="Google Shape;172;p18"/>
          <p:cNvCxnSpPr/>
          <p:nvPr/>
        </p:nvCxnSpPr>
        <p:spPr>
          <a:xfrm>
            <a:off x="2875956" y="3028475"/>
            <a:ext cx="1668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18"/>
          <p:cNvCxnSpPr/>
          <p:nvPr/>
        </p:nvCxnSpPr>
        <p:spPr>
          <a:xfrm rot="10800000">
            <a:off x="2880056" y="3028475"/>
            <a:ext cx="165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18"/>
          <p:cNvCxnSpPr/>
          <p:nvPr/>
        </p:nvCxnSpPr>
        <p:spPr>
          <a:xfrm rot="10800000">
            <a:off x="6343356" y="2991142"/>
            <a:ext cx="113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6354056" y="2991108"/>
            <a:ext cx="111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6" name="Google Shape;1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039" y="4426792"/>
            <a:ext cx="1114000" cy="128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5459" y="3285595"/>
            <a:ext cx="612867" cy="61290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6419656" y="5491075"/>
            <a:ext cx="982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NodeJS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3556" y="3345008"/>
            <a:ext cx="982800" cy="576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8"/>
          <p:cNvCxnSpPr/>
          <p:nvPr/>
        </p:nvCxnSpPr>
        <p:spPr>
          <a:xfrm rot="10800000">
            <a:off x="5502056" y="4124308"/>
            <a:ext cx="852000" cy="6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18"/>
          <p:cNvCxnSpPr/>
          <p:nvPr/>
        </p:nvCxnSpPr>
        <p:spPr>
          <a:xfrm>
            <a:off x="7457023" y="5063375"/>
            <a:ext cx="61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18"/>
          <p:cNvCxnSpPr>
            <a:stCxn id="176" idx="0"/>
          </p:cNvCxnSpPr>
          <p:nvPr/>
        </p:nvCxnSpPr>
        <p:spPr>
          <a:xfrm rot="10800000" flipH="1">
            <a:off x="6911039" y="3668092"/>
            <a:ext cx="624000" cy="7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18"/>
          <p:cNvCxnSpPr/>
          <p:nvPr/>
        </p:nvCxnSpPr>
        <p:spPr>
          <a:xfrm>
            <a:off x="5545956" y="4167908"/>
            <a:ext cx="807900" cy="5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18"/>
          <p:cNvCxnSpPr>
            <a:endCxn id="176" idx="0"/>
          </p:cNvCxnSpPr>
          <p:nvPr/>
        </p:nvCxnSpPr>
        <p:spPr>
          <a:xfrm flipH="1">
            <a:off x="6911039" y="3706492"/>
            <a:ext cx="606000" cy="7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18"/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Past System Design</a:t>
            </a:r>
          </a:p>
        </p:txBody>
      </p:sp>
    </p:spTree>
    <p:extLst>
      <p:ext uri="{BB962C8B-B14F-4D97-AF65-F5344CB8AC3E}">
        <p14:creationId xmlns:p14="http://schemas.microsoft.com/office/powerpoint/2010/main" val="4117728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46EAB-13C3-3592-DFE0-414225CCF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400"/>
              <a:t>Sprint 6 : It was not a good sprint because some reasons</a:t>
            </a:r>
          </a:p>
          <a:p>
            <a:pPr marL="571500" indent="-457200"/>
            <a:r>
              <a:rPr lang="en-US" sz="2000"/>
              <a:t>Warmed-up sprint after a long break.</a:t>
            </a:r>
          </a:p>
          <a:p>
            <a:pPr marL="571500" indent="-457200"/>
            <a:r>
              <a:rPr lang="en-US" sz="2000"/>
              <a:t>Fault time estimation of tasks so we did put more User Story than needed into our Backlog.</a:t>
            </a:r>
          </a:p>
          <a:p>
            <a:pPr marL="571500" indent="-457200"/>
            <a:r>
              <a:rPr lang="en-US" sz="2000"/>
              <a:t>Real implementation takes more time because we all completely new to React Native and AWS.</a:t>
            </a:r>
          </a:p>
          <a:p>
            <a:pPr marL="114300" indent="0">
              <a:buNone/>
            </a:pPr>
            <a:endParaRPr lang="en-US"/>
          </a:p>
        </p:txBody>
      </p:sp>
      <p:sp>
        <p:nvSpPr>
          <p:cNvPr id="4" name="Google Shape;185;p18">
            <a:extLst>
              <a:ext uri="{FF2B5EF4-FFF2-40B4-BE49-F238E27FC236}">
                <a16:creationId xmlns:a16="http://schemas.microsoft.com/office/drawing/2014/main" id="{A2BFB404-433B-B52D-A7B8-DC33EFFB9DF1}"/>
              </a:ext>
            </a:extLst>
          </p:cNvPr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3259381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Agile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688FB81-40B2-886E-249E-A1F3ED9A3C80}"/>
              </a:ext>
            </a:extLst>
          </p:cNvPr>
          <p:cNvSpPr txBox="1">
            <a:spLocks/>
          </p:cNvSpPr>
          <p:nvPr/>
        </p:nvSpPr>
        <p:spPr>
          <a:xfrm>
            <a:off x="838200" y="1428968"/>
            <a:ext cx="10515600" cy="474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 algn="l"/>
            <a:r>
              <a:rPr lang="en-GB" kern="0"/>
              <a:t>Sprint 7 : We made much more progress, so things look quite well!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FCD3DA0-0B84-ACBD-CD4E-80694387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64" y="2042115"/>
            <a:ext cx="8254651" cy="45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93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DDA09A7-A1AF-7C57-57F5-110E170B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3" y="1615085"/>
            <a:ext cx="8696507" cy="4391897"/>
          </a:xfrm>
          <a:prstGeom prst="rect">
            <a:avLst/>
          </a:prstGeom>
        </p:spPr>
      </p:pic>
      <p:sp>
        <p:nvSpPr>
          <p:cNvPr id="5" name="Google Shape;185;p18">
            <a:extLst>
              <a:ext uri="{FF2B5EF4-FFF2-40B4-BE49-F238E27FC236}">
                <a16:creationId xmlns:a16="http://schemas.microsoft.com/office/drawing/2014/main" id="{B5C284D7-72B6-70AF-F890-9C37671406AC}"/>
              </a:ext>
            </a:extLst>
          </p:cNvPr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128676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2F19285-0DA4-4BFC-CD79-01431B04F1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64179" y="1090568"/>
          <a:ext cx="7589171" cy="5917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4D8ABE9-3FC6-4B97-B5D2-042C1BFA2097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50653" cy="1055827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Presentation Purpose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3313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ACC76C60-7810-4777-81ED-C06BF927E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04" y="2848356"/>
            <a:ext cx="8019288" cy="400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3160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/>
              <a:t>Staff Engagement</a:t>
            </a:r>
            <a:br>
              <a:rPr lang="en-GB"/>
            </a:br>
            <a:r>
              <a:rPr lang="en-GB"/>
              <a:t>Visualisation</a:t>
            </a:r>
            <a:br>
              <a:rPr lang="en-GB"/>
            </a:br>
            <a:r>
              <a:rPr lang="en-GB"/>
              <a:t>Experience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F20ED-2A95-494A-A8E8-4E93A172FFF7}"/>
              </a:ext>
            </a:extLst>
          </p:cNvPr>
          <p:cNvSpPr txBox="1"/>
          <p:nvPr/>
        </p:nvSpPr>
        <p:spPr>
          <a:xfrm>
            <a:off x="4677156" y="4255199"/>
            <a:ext cx="501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By Team Freeware</a:t>
            </a:r>
          </a:p>
        </p:txBody>
      </p:sp>
      <p:pic>
        <p:nvPicPr>
          <p:cNvPr id="5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608AB10-0C75-43C1-BC1E-DD312259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95" y="0"/>
            <a:ext cx="1379705" cy="1542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9478B3-40E6-2A6D-CC95-C3F3A5A7DC5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2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0B315-61AA-468B-B14A-FA2E9732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>
            <a:solidFill>
              <a:srgbClr val="002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GB"/>
              <a:t>Our Guiding Principles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5E25-B06C-4FFA-94C2-3A88504B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7790"/>
            <a:ext cx="4643627" cy="35535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2400"/>
              <a:t>Staff Engagement</a:t>
            </a:r>
          </a:p>
          <a:p>
            <a:r>
              <a:rPr lang="en-GB" sz="2400"/>
              <a:t>Visualisation</a:t>
            </a:r>
          </a:p>
          <a:p>
            <a:r>
              <a:rPr lang="en-GB" sz="2400"/>
              <a:t>Experience</a:t>
            </a:r>
          </a:p>
          <a:p>
            <a:r>
              <a:rPr lang="en-AU" sz="2400"/>
              <a:t>Fun</a:t>
            </a:r>
          </a:p>
          <a:p>
            <a:r>
              <a:rPr lang="en-AU" sz="2400"/>
              <a:t>Easy to Use</a:t>
            </a:r>
          </a:p>
          <a:p>
            <a:r>
              <a:rPr lang="en-AU" sz="2400"/>
              <a:t>Configurable</a:t>
            </a:r>
          </a:p>
          <a:p>
            <a:r>
              <a:rPr lang="en-AU" sz="2400"/>
              <a:t>Visually Appealing and Engaging</a:t>
            </a:r>
          </a:p>
          <a:p>
            <a:endParaRPr lang="en-AU" sz="24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423D89-C002-4164-94B0-5358651A4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822" y="643234"/>
            <a:ext cx="2741874" cy="5599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4737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2F19285-0DA4-4BFC-CD79-01431B04F1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108028"/>
              </p:ext>
            </p:extLst>
          </p:nvPr>
        </p:nvGraphicFramePr>
        <p:xfrm>
          <a:off x="2964180" y="1293946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4D8ABE9-3FC6-4B97-B5D2-042C1BFA2097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Presentation Purpose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8303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2F19285-0DA4-4BFC-CD79-01431B04F1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8438108"/>
              </p:ext>
            </p:extLst>
          </p:nvPr>
        </p:nvGraphicFramePr>
        <p:xfrm>
          <a:off x="2964179" y="1090568"/>
          <a:ext cx="7589171" cy="5917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4D8ABE9-3FC6-4B97-B5D2-042C1BFA2097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50653" cy="1055827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Presentation Purpose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4160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;p22">
            <a:extLst>
              <a:ext uri="{FF2B5EF4-FFF2-40B4-BE49-F238E27FC236}">
                <a16:creationId xmlns:a16="http://schemas.microsoft.com/office/drawing/2014/main" id="{64A7558F-A5E3-3E37-3091-EB5292948F92}"/>
              </a:ext>
            </a:extLst>
          </p:cNvPr>
          <p:cNvSpPr/>
          <p:nvPr/>
        </p:nvSpPr>
        <p:spPr>
          <a:xfrm>
            <a:off x="0" y="357723"/>
            <a:ext cx="5220000" cy="909000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Overview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7D3A1049-6A30-3DC2-72C3-97C4F005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6" y="2564827"/>
            <a:ext cx="6611815" cy="30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361" y="1636728"/>
            <a:ext cx="2033719" cy="442423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15" name="Google Shape;215;p22"/>
          <p:cNvSpPr/>
          <p:nvPr/>
        </p:nvSpPr>
        <p:spPr>
          <a:xfrm>
            <a:off x="0" y="357723"/>
            <a:ext cx="5220000" cy="909000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Overview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839524" y="1628850"/>
            <a:ext cx="2040900" cy="4440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17" name="Google Shape;2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4550" y="1636725"/>
            <a:ext cx="2097200" cy="442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56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853174-E994-4440-8059-019BB03A4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0000" y="1800000"/>
            <a:ext cx="2040998" cy="4440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89225F-F408-46B8-B71A-6A9863A12F3B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System Overview</a:t>
            </a:r>
            <a:endParaRPr lang="en-AU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E2E683-4F86-89B7-089C-5827FE03F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0000" y="1800000"/>
            <a:ext cx="213055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6021BC3-C2A1-7C21-9E54-009B831A5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00" y="1800000"/>
            <a:ext cx="2020877" cy="4359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047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A00887-BA4E-47C7-A73E-B95646518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0000" y="1800000"/>
            <a:ext cx="2128581" cy="4347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98620-D33B-4279-AD69-9A454AC20B1C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System Overview</a:t>
            </a:r>
            <a:endParaRPr lang="en-AU"/>
          </a:p>
        </p:txBody>
      </p:sp>
      <p:pic>
        <p:nvPicPr>
          <p:cNvPr id="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B9431B6-D871-AEA4-5AEE-58886A8D4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0000" y="1800000"/>
            <a:ext cx="200021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050ACE-CF49-467A-30CF-B85673D9C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00" y="1800000"/>
            <a:ext cx="200021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41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853174-E994-4440-8059-019BB03A4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727" y="1799998"/>
            <a:ext cx="2176269" cy="4444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00887-BA4E-47C7-A73E-B9564651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8235" y="1799998"/>
            <a:ext cx="2176269" cy="4444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0E77B6A-80C5-4EB5-A6A9-7948B8EEC526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System Overview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486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4F3BA7-7554-32C8-FB33-AE2076BD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29" y="2028824"/>
            <a:ext cx="2001371" cy="4325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2EB312-D878-70FF-CA02-99DA07A5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098" y="2028824"/>
            <a:ext cx="2001371" cy="4325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9B2986-0DE5-8577-A7B0-E0BA55B10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558" y="2028824"/>
            <a:ext cx="2001372" cy="432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B5ABF8-1D5E-2EEB-A998-5661F68A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644" y="2028824"/>
            <a:ext cx="1998196" cy="4326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BB75EF-86AA-3685-432B-56FE1A8A135A}"/>
              </a:ext>
            </a:extLst>
          </p:cNvPr>
          <p:cNvSpPr txBox="1"/>
          <p:nvPr/>
        </p:nvSpPr>
        <p:spPr>
          <a:xfrm>
            <a:off x="1070863" y="106530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42654-8A6B-CF4B-EC39-86C7A4664857}"/>
              </a:ext>
            </a:extLst>
          </p:cNvPr>
          <p:cNvSpPr txBox="1"/>
          <p:nvPr/>
        </p:nvSpPr>
        <p:spPr>
          <a:xfrm>
            <a:off x="5936550" y="835185"/>
            <a:ext cx="481362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i="1"/>
              <a:t>As a manager I want a staff location tracking feature so that I can track where staff are.</a:t>
            </a:r>
            <a:endParaRPr lang="en-AU" sz="1600" i="1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0BB0B4-A561-FE97-EFE7-59323985D085}"/>
              </a:ext>
            </a:extLst>
          </p:cNvPr>
          <p:cNvSpPr txBox="1"/>
          <p:nvPr/>
        </p:nvSpPr>
        <p:spPr>
          <a:xfrm>
            <a:off x="8577262" y="1049438"/>
            <a:ext cx="144084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/>
              <a:t>- 9 Story Points</a:t>
            </a:r>
            <a:endParaRPr lang="en-AU" sz="16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6EC0FA-5AF6-91A6-1350-4629DF72D250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System Overview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3B29F-59C5-2DF5-D92C-FCB78E5514A5}"/>
              </a:ext>
            </a:extLst>
          </p:cNvPr>
          <p:cNvSpPr txBox="1"/>
          <p:nvPr/>
        </p:nvSpPr>
        <p:spPr>
          <a:xfrm>
            <a:off x="5938838" y="565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/>
              <a:t>User Story -</a:t>
            </a:r>
            <a:endParaRPr lang="en-US" b="1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4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9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61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0B315-61AA-468B-B14A-FA2E9732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GB" sz="3700"/>
              <a:t>Current System Overview</a:t>
            </a:r>
            <a:endParaRPr lang="en-AU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5E25-B06C-4FFA-94C2-3A88504B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7" y="2194101"/>
            <a:ext cx="3543298" cy="397333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GB" sz="2000"/>
              <a:t>Authentication</a:t>
            </a:r>
          </a:p>
          <a:p>
            <a:r>
              <a:rPr lang="en-GB" sz="2000"/>
              <a:t>Dashboard/Navigation</a:t>
            </a:r>
            <a:endParaRPr lang="en-GB" sz="2000">
              <a:cs typeface="Calibri"/>
            </a:endParaRPr>
          </a:p>
          <a:p>
            <a:r>
              <a:rPr lang="en-GB" sz="2000"/>
              <a:t>Chat Channels</a:t>
            </a:r>
            <a:endParaRPr lang="en-GB" sz="2000">
              <a:cs typeface="Calibri"/>
            </a:endParaRPr>
          </a:p>
          <a:p>
            <a:r>
              <a:rPr lang="en-GB" sz="2000"/>
              <a:t>Survey Functionality</a:t>
            </a:r>
            <a:endParaRPr lang="en-GB" sz="2000">
              <a:cs typeface="Calibri"/>
            </a:endParaRPr>
          </a:p>
          <a:p>
            <a:r>
              <a:rPr lang="en-GB" sz="2000">
                <a:cs typeface="Calibri"/>
              </a:rPr>
              <a:t>User Directory</a:t>
            </a:r>
          </a:p>
          <a:p>
            <a:r>
              <a:rPr lang="en-GB" sz="2000">
                <a:cs typeface="Calibri"/>
              </a:rPr>
              <a:t>Teams</a:t>
            </a:r>
          </a:p>
          <a:p>
            <a:r>
              <a:rPr lang="en-GB" sz="2000">
                <a:cs typeface="Calibri"/>
              </a:rPr>
              <a:t>Profile</a:t>
            </a:r>
          </a:p>
          <a:p>
            <a:endParaRPr lang="en-GB" sz="2000">
              <a:cs typeface="Calibri"/>
            </a:endParaRPr>
          </a:p>
          <a:p>
            <a:endParaRPr lang="en-GB" sz="2000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FA405A7-CE1D-775E-52C5-60AE8511D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02" y="1073835"/>
            <a:ext cx="2308061" cy="4710330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E31ED90-C0C4-52EF-B05D-419AF0B11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11" y="1073835"/>
            <a:ext cx="2308061" cy="47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9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04E56-10A8-F5C6-E5F9-2B7F9B1E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3" y="1971637"/>
            <a:ext cx="2300275" cy="4410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4D6DD-3B07-5B4D-2333-7FEC9EB78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18" y="1971635"/>
            <a:ext cx="2300276" cy="4410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DA7B15-75E8-1836-5B32-BD92756F1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770" y="1971635"/>
            <a:ext cx="2308213" cy="441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00705E-3AAD-9DEE-386C-CA86E215F012}"/>
              </a:ext>
            </a:extLst>
          </p:cNvPr>
          <p:cNvSpPr txBox="1"/>
          <p:nvPr/>
        </p:nvSpPr>
        <p:spPr>
          <a:xfrm>
            <a:off x="5936550" y="827248"/>
            <a:ext cx="4281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As a manager I want to gamify the application and be able to provide prizes to employees and teams so that I can keep them motivated and engaged</a:t>
            </a:r>
            <a:endParaRPr lang="en-AU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180BB-AC24-6BF3-65C0-DF416DF412F8}"/>
              </a:ext>
            </a:extLst>
          </p:cNvPr>
          <p:cNvSpPr txBox="1"/>
          <p:nvPr/>
        </p:nvSpPr>
        <p:spPr>
          <a:xfrm>
            <a:off x="6692900" y="1566567"/>
            <a:ext cx="1543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- 10 Story Points</a:t>
            </a:r>
            <a:endParaRPr lang="en-AU" sz="16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5FE9BD-6962-ACB8-93FC-EBC6500FE621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System Overview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FF6A6-5AF9-8BD8-CC11-26346010D731}"/>
              </a:ext>
            </a:extLst>
          </p:cNvPr>
          <p:cNvSpPr txBox="1"/>
          <p:nvPr/>
        </p:nvSpPr>
        <p:spPr>
          <a:xfrm>
            <a:off x="5938838" y="565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/>
              <a:t>User Story -</a:t>
            </a:r>
            <a:endParaRPr lang="en-US" b="1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077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F28EC1-F07A-7F32-528C-438B743B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94" y="1930235"/>
            <a:ext cx="2047181" cy="4442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2A99B5-466A-AF5E-ABA0-908A46ED0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798" y="1930235"/>
            <a:ext cx="2051668" cy="4442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82EDE9-9F01-E336-06E3-9B5B1DE2E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199" y="1930234"/>
            <a:ext cx="2047646" cy="4443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BEA5E7-1FD0-1234-B3B7-A5CFE9AAC3F5}"/>
              </a:ext>
            </a:extLst>
          </p:cNvPr>
          <p:cNvSpPr txBox="1"/>
          <p:nvPr/>
        </p:nvSpPr>
        <p:spPr>
          <a:xfrm>
            <a:off x="5936550" y="795498"/>
            <a:ext cx="4480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As a staff member I want to share information (e.g., up-coming meetings, news, noticeboard) between other staff with the ability to subscribe with notifications.</a:t>
            </a:r>
            <a:endParaRPr lang="en-AU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F07289-127E-D9FE-B781-CE2F5C7F9057}"/>
              </a:ext>
            </a:extLst>
          </p:cNvPr>
          <p:cNvSpPr txBox="1"/>
          <p:nvPr/>
        </p:nvSpPr>
        <p:spPr>
          <a:xfrm>
            <a:off x="7034213" y="1534817"/>
            <a:ext cx="143924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/>
              <a:t>- 5 Story Points</a:t>
            </a:r>
            <a:endParaRPr lang="en-AU" sz="1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C606AF-D401-D98C-C356-B4F6767CEB00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System Overview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F72F0-F0DB-DFD9-7656-FA9FE3C7241E}"/>
              </a:ext>
            </a:extLst>
          </p:cNvPr>
          <p:cNvSpPr txBox="1"/>
          <p:nvPr/>
        </p:nvSpPr>
        <p:spPr>
          <a:xfrm>
            <a:off x="5938838" y="565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/>
              <a:t>User Story -</a:t>
            </a:r>
            <a:endParaRPr lang="en-US" b="1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0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/>
        </p:nvSpPr>
        <p:spPr>
          <a:xfrm>
            <a:off x="4783100" y="360367"/>
            <a:ext cx="277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  <a:endParaRPr sz="21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698900" y="1601067"/>
            <a:ext cx="1610700" cy="22647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Cross-platform mobile app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3994100" y="1696000"/>
            <a:ext cx="1769100" cy="21699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Web Services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6901400" y="2141594"/>
            <a:ext cx="3024900" cy="12789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Web Application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2567683" y="2350200"/>
            <a:ext cx="1168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REST APIs</a:t>
            </a:r>
            <a:endParaRPr sz="1200"/>
          </a:p>
        </p:txBody>
      </p:sp>
      <p:sp>
        <p:nvSpPr>
          <p:cNvPr id="164" name="Google Shape;164;p18"/>
          <p:cNvSpPr/>
          <p:nvPr/>
        </p:nvSpPr>
        <p:spPr>
          <a:xfrm>
            <a:off x="7480467" y="3866000"/>
            <a:ext cx="1681733" cy="1911200"/>
          </a:xfrm>
          <a:prstGeom prst="flowChartMagneticDisk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Times New Roman"/>
                <a:ea typeface="Times New Roman"/>
                <a:cs typeface="Times New Roman"/>
                <a:sym typeface="Times New Roman"/>
              </a:rPr>
              <a:t>MySQL, PostSQL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65" name="Google Shape;165;p18"/>
          <p:cNvCxnSpPr/>
          <p:nvPr/>
        </p:nvCxnSpPr>
        <p:spPr>
          <a:xfrm rot="10800000" flipH="1">
            <a:off x="8261567" y="3441200"/>
            <a:ext cx="105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380" y="1752500"/>
            <a:ext cx="521822" cy="5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859900" y="939167"/>
            <a:ext cx="144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>
                <a:latin typeface="Times New Roman"/>
                <a:ea typeface="Times New Roman"/>
                <a:cs typeface="Times New Roman"/>
                <a:sym typeface="Times New Roman"/>
              </a:rPr>
              <a:t>Client-Side</a:t>
            </a:r>
            <a:endParaRPr sz="19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3467267" y="1601067"/>
            <a:ext cx="6732300" cy="452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0333" y="5178576"/>
            <a:ext cx="612866" cy="414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6301067" y="918567"/>
            <a:ext cx="1922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>
                <a:latin typeface="Times New Roman"/>
                <a:ea typeface="Times New Roman"/>
                <a:cs typeface="Times New Roman"/>
                <a:sym typeface="Times New Roman"/>
              </a:rPr>
              <a:t>Server-Side</a:t>
            </a:r>
            <a:endParaRPr sz="19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1" name="Google Shape;171;p18"/>
          <p:cNvCxnSpPr/>
          <p:nvPr/>
        </p:nvCxnSpPr>
        <p:spPr>
          <a:xfrm>
            <a:off x="8261167" y="3429000"/>
            <a:ext cx="11100" cy="78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" name="Google Shape;172;p18"/>
          <p:cNvCxnSpPr/>
          <p:nvPr/>
        </p:nvCxnSpPr>
        <p:spPr>
          <a:xfrm>
            <a:off x="2309700" y="2781000"/>
            <a:ext cx="1668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18"/>
          <p:cNvCxnSpPr/>
          <p:nvPr/>
        </p:nvCxnSpPr>
        <p:spPr>
          <a:xfrm rot="10800000">
            <a:off x="2313800" y="2781000"/>
            <a:ext cx="165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18"/>
          <p:cNvCxnSpPr/>
          <p:nvPr/>
        </p:nvCxnSpPr>
        <p:spPr>
          <a:xfrm rot="10800000">
            <a:off x="5777100" y="2743667"/>
            <a:ext cx="113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5787800" y="2743633"/>
            <a:ext cx="111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6" name="Google Shape;1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783" y="4179317"/>
            <a:ext cx="1114000" cy="128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203" y="3038120"/>
            <a:ext cx="612867" cy="61290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5853400" y="5243600"/>
            <a:ext cx="982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NodeJS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7300" y="3097533"/>
            <a:ext cx="982800" cy="576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8"/>
          <p:cNvCxnSpPr/>
          <p:nvPr/>
        </p:nvCxnSpPr>
        <p:spPr>
          <a:xfrm rot="10800000">
            <a:off x="4935800" y="3876833"/>
            <a:ext cx="852000" cy="6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18"/>
          <p:cNvCxnSpPr/>
          <p:nvPr/>
        </p:nvCxnSpPr>
        <p:spPr>
          <a:xfrm>
            <a:off x="6890767" y="4815900"/>
            <a:ext cx="61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18"/>
          <p:cNvCxnSpPr>
            <a:stCxn id="176" idx="0"/>
          </p:cNvCxnSpPr>
          <p:nvPr/>
        </p:nvCxnSpPr>
        <p:spPr>
          <a:xfrm rot="10800000" flipH="1">
            <a:off x="6344783" y="3420617"/>
            <a:ext cx="624000" cy="7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18"/>
          <p:cNvCxnSpPr/>
          <p:nvPr/>
        </p:nvCxnSpPr>
        <p:spPr>
          <a:xfrm>
            <a:off x="4979700" y="3920433"/>
            <a:ext cx="807900" cy="58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18"/>
          <p:cNvCxnSpPr>
            <a:endCxn id="176" idx="0"/>
          </p:cNvCxnSpPr>
          <p:nvPr/>
        </p:nvCxnSpPr>
        <p:spPr>
          <a:xfrm flipH="1">
            <a:off x="6344783" y="3459017"/>
            <a:ext cx="606000" cy="7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18"/>
          <p:cNvSpPr/>
          <p:nvPr/>
        </p:nvSpPr>
        <p:spPr>
          <a:xfrm>
            <a:off x="0" y="265725"/>
            <a:ext cx="3538200" cy="758700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91038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F54AD7A4-CCA2-B2DD-1C89-6B6A43EE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517" y="1473439"/>
            <a:ext cx="8032966" cy="4693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018F5-C95E-2E2B-5982-C8885711D582}"/>
              </a:ext>
            </a:extLst>
          </p:cNvPr>
          <p:cNvSpPr txBox="1"/>
          <p:nvPr/>
        </p:nvSpPr>
        <p:spPr>
          <a:xfrm>
            <a:off x="4661770" y="966592"/>
            <a:ext cx="33799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High level architecture diagram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7" name="Google Shape;147;p17">
            <a:extLst>
              <a:ext uri="{FF2B5EF4-FFF2-40B4-BE49-F238E27FC236}">
                <a16:creationId xmlns:a16="http://schemas.microsoft.com/office/drawing/2014/main" id="{635334EE-BEB5-18EB-FD05-A591480ED9B5}"/>
              </a:ext>
            </a:extLst>
          </p:cNvPr>
          <p:cNvSpPr/>
          <p:nvPr/>
        </p:nvSpPr>
        <p:spPr>
          <a:xfrm>
            <a:off x="0" y="357726"/>
            <a:ext cx="4040400" cy="799800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50769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740090BB-96C1-BEB9-E23B-3D54D68B6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1" y="-1"/>
            <a:ext cx="8055429" cy="686054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EFFDDA-AF7F-0ADD-0B6F-F5FA4C1A728E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Database Structure &amp; Connectivity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1168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75CBA0D-A63D-DA30-ACA8-3AA5A2C3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60" y="225252"/>
            <a:ext cx="5118954" cy="62792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6EC403-A51E-2001-1AF5-1E8A585393C5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Object Dictionary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17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8FA6D9-8272-45C0-9F7C-278D25801709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Sprint Planning</a:t>
            </a:r>
            <a:endParaRPr lang="en-AU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3E43CA-64DD-1111-CB27-10A5CFF0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06" y="1914166"/>
            <a:ext cx="9847584" cy="47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9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CCE8C-8D5A-4405-95E8-A91C066D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pPr marL="0" indent="0">
              <a:buNone/>
            </a:pPr>
            <a:endParaRPr lang="en-GB">
              <a:solidFill>
                <a:srgbClr val="FF0000"/>
              </a:solidFill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8FA6D9-8272-45C0-9F7C-278D25801709}"/>
              </a:ext>
            </a:extLst>
          </p:cNvPr>
          <p:cNvSpPr txBox="1">
            <a:spLocks/>
          </p:cNvSpPr>
          <p:nvPr/>
        </p:nvSpPr>
        <p:spPr>
          <a:xfrm>
            <a:off x="984738" y="164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Sprint Planning- burndown chart</a:t>
            </a:r>
            <a:endParaRPr lang="en-AU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17BE306-291A-F992-E5A7-1BB472660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65" y="1343946"/>
            <a:ext cx="9380415" cy="2332411"/>
          </a:xfrm>
          <a:prstGeom prst="rect">
            <a:avLst/>
          </a:prstGeom>
        </p:spPr>
      </p:pic>
      <p:pic>
        <p:nvPicPr>
          <p:cNvPr id="4" name="Picture 6" descr="Chart&#10;&#10;Description automatically generated">
            <a:extLst>
              <a:ext uri="{FF2B5EF4-FFF2-40B4-BE49-F238E27FC236}">
                <a16:creationId xmlns:a16="http://schemas.microsoft.com/office/drawing/2014/main" id="{BE91A787-4634-C790-C985-3C762B7F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75" y="3674990"/>
            <a:ext cx="9936011" cy="30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1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D1703D9-726D-233B-A42C-112796DD7AE7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Sprint Planning – velocity report </a:t>
            </a:r>
            <a:endParaRPr lang="en-AU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DBDB19C-E758-6593-3F96-5293C9831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00" y="2105649"/>
            <a:ext cx="10068308" cy="431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13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/>
          <p:nvPr/>
        </p:nvSpPr>
        <p:spPr>
          <a:xfrm>
            <a:off x="0" y="357725"/>
            <a:ext cx="3876600" cy="592500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4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User Story 1</a:t>
            </a:r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225" y="1419650"/>
            <a:ext cx="6792475" cy="4728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514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/>
        </p:nvSpPr>
        <p:spPr>
          <a:xfrm>
            <a:off x="1291998" y="2153027"/>
            <a:ext cx="144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Client-Side</a:t>
            </a:r>
            <a:endParaRPr sz="1900" b="1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4748" y="4583496"/>
            <a:ext cx="1035411" cy="70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2220" y="2857453"/>
            <a:ext cx="1143022" cy="11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System Architecture</a:t>
            </a:r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E8523632-CB02-AE89-8942-2252F032F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76" y="63039"/>
            <a:ext cx="1138722" cy="81337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5D40C8-E9E3-CC23-10E4-5D9C53B09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999" y="2710407"/>
            <a:ext cx="1272388" cy="1106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2D3884-15F0-E6AD-1817-AAA52A2F8C2D}"/>
              </a:ext>
            </a:extLst>
          </p:cNvPr>
          <p:cNvSpPr txBox="1"/>
          <p:nvPr/>
        </p:nvSpPr>
        <p:spPr>
          <a:xfrm>
            <a:off x="650999" y="3753896"/>
            <a:ext cx="1643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rgbClr val="61DAFB"/>
                </a:solidFill>
              </a:rPr>
              <a:t>React Native</a:t>
            </a:r>
            <a:endParaRPr lang="en-AU" sz="1400">
              <a:solidFill>
                <a:srgbClr val="61DA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8186F-8195-9E91-C2E5-476479F053EB}"/>
              </a:ext>
            </a:extLst>
          </p:cNvPr>
          <p:cNvSpPr txBox="1"/>
          <p:nvPr/>
        </p:nvSpPr>
        <p:spPr>
          <a:xfrm>
            <a:off x="908904" y="4037707"/>
            <a:ext cx="215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Cross-Platform iOS &amp; Android App</a:t>
            </a:r>
            <a:endParaRPr lang="en-AU"/>
          </a:p>
        </p:txBody>
      </p:sp>
      <p:sp>
        <p:nvSpPr>
          <p:cNvPr id="12" name="Google Shape;167;p18">
            <a:extLst>
              <a:ext uri="{FF2B5EF4-FFF2-40B4-BE49-F238E27FC236}">
                <a16:creationId xmlns:a16="http://schemas.microsoft.com/office/drawing/2014/main" id="{F6BDABF3-6BEE-6E8D-EA78-688A22E97C71}"/>
              </a:ext>
            </a:extLst>
          </p:cNvPr>
          <p:cNvSpPr txBox="1"/>
          <p:nvPr/>
        </p:nvSpPr>
        <p:spPr>
          <a:xfrm>
            <a:off x="4581779" y="1865002"/>
            <a:ext cx="2501020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APIs &amp; Connectivity</a:t>
            </a:r>
            <a:endParaRPr sz="1900" b="1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149379D-0650-AB9B-5244-7C58B68CD6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1116" y="2331889"/>
            <a:ext cx="2153749" cy="58685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765572D2-DD38-109E-6177-E132D229AD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479" y="2918742"/>
            <a:ext cx="1143022" cy="1143022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8875C797-7C71-2C4A-9BE8-77BF74E7D2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21" y="4027241"/>
            <a:ext cx="2618220" cy="710805"/>
          </a:xfrm>
          <a:prstGeom prst="rect">
            <a:avLst/>
          </a:prstGeom>
        </p:spPr>
      </p:pic>
      <p:sp>
        <p:nvSpPr>
          <p:cNvPr id="19" name="Google Shape;167;p18">
            <a:extLst>
              <a:ext uri="{FF2B5EF4-FFF2-40B4-BE49-F238E27FC236}">
                <a16:creationId xmlns:a16="http://schemas.microsoft.com/office/drawing/2014/main" id="{E8D455C6-6AA2-5864-9AD1-756E9B86FD3C}"/>
              </a:ext>
            </a:extLst>
          </p:cNvPr>
          <p:cNvSpPr txBox="1"/>
          <p:nvPr/>
        </p:nvSpPr>
        <p:spPr>
          <a:xfrm>
            <a:off x="8151394" y="1638789"/>
            <a:ext cx="3139778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Scalable Serverless Backend</a:t>
            </a:r>
            <a:endParaRPr sz="1900" b="1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8A08F599-FB07-202C-6EDF-D53918E4E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32" y="2114986"/>
            <a:ext cx="2211780" cy="1244126"/>
          </a:xfrm>
          <a:prstGeom prst="rect">
            <a:avLst/>
          </a:prstGeom>
        </p:spPr>
      </p:pic>
      <p:pic>
        <p:nvPicPr>
          <p:cNvPr id="53" name="Picture 52" descr="Shape, arrow, circle&#10;&#10;Description automatically generated">
            <a:extLst>
              <a:ext uri="{FF2B5EF4-FFF2-40B4-BE49-F238E27FC236}">
                <a16:creationId xmlns:a16="http://schemas.microsoft.com/office/drawing/2014/main" id="{9F52845E-F864-DC94-51EA-2F95D3566AB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15" y="3347007"/>
            <a:ext cx="1143022" cy="913485"/>
          </a:xfrm>
          <a:prstGeom prst="rect">
            <a:avLst/>
          </a:prstGeom>
        </p:spPr>
      </p:pic>
      <p:pic>
        <p:nvPicPr>
          <p:cNvPr id="54" name="Picture 53" descr="Shape, arrow, circle&#10;&#10;Description automatically generated">
            <a:extLst>
              <a:ext uri="{FF2B5EF4-FFF2-40B4-BE49-F238E27FC236}">
                <a16:creationId xmlns:a16="http://schemas.microsoft.com/office/drawing/2014/main" id="{8D9ABBE5-43EF-4187-103B-34FFF2B205A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86" y="3377379"/>
            <a:ext cx="1099748" cy="878901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A6D2063-DCCF-3101-EE0E-09323E3947D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26" y="3369621"/>
            <a:ext cx="887323" cy="887323"/>
          </a:xfrm>
          <a:prstGeom prst="rect">
            <a:avLst/>
          </a:prstGeom>
        </p:spPr>
      </p:pic>
      <p:sp>
        <p:nvSpPr>
          <p:cNvPr id="4" name="Google Shape;167;p18">
            <a:extLst>
              <a:ext uri="{FF2B5EF4-FFF2-40B4-BE49-F238E27FC236}">
                <a16:creationId xmlns:a16="http://schemas.microsoft.com/office/drawing/2014/main" id="{DE730444-6D70-B98B-DD3A-9E9AE3D2D08A}"/>
              </a:ext>
            </a:extLst>
          </p:cNvPr>
          <p:cNvSpPr txBox="1"/>
          <p:nvPr/>
        </p:nvSpPr>
        <p:spPr>
          <a:xfrm>
            <a:off x="9073773" y="4188088"/>
            <a:ext cx="1680914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Amazon RDS</a:t>
            </a:r>
            <a:endParaRPr sz="1600" b="1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12492-AA3B-C621-A1AD-AF65FFF769BC}"/>
              </a:ext>
            </a:extLst>
          </p:cNvPr>
          <p:cNvSpPr/>
          <p:nvPr/>
        </p:nvSpPr>
        <p:spPr>
          <a:xfrm>
            <a:off x="604006" y="2164270"/>
            <a:ext cx="2587307" cy="26719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42AFA-D08C-5E2B-FD76-229002AC9EE2}"/>
              </a:ext>
            </a:extLst>
          </p:cNvPr>
          <p:cNvSpPr/>
          <p:nvPr/>
        </p:nvSpPr>
        <p:spPr>
          <a:xfrm>
            <a:off x="594915" y="4840448"/>
            <a:ext cx="2596398" cy="968928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8FA87-784B-6A34-B1C6-ED0F51E2EA1F}"/>
              </a:ext>
            </a:extLst>
          </p:cNvPr>
          <p:cNvSpPr txBox="1"/>
          <p:nvPr/>
        </p:nvSpPr>
        <p:spPr>
          <a:xfrm>
            <a:off x="690944" y="5079855"/>
            <a:ext cx="2651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Presentation Layer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26AB07-167C-CE11-DE9B-84631F87B5FB}"/>
              </a:ext>
            </a:extLst>
          </p:cNvPr>
          <p:cNvSpPr/>
          <p:nvPr/>
        </p:nvSpPr>
        <p:spPr>
          <a:xfrm>
            <a:off x="4394081" y="1865002"/>
            <a:ext cx="2587307" cy="303240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56AF69-B812-26F0-BAA0-B4DA861E5FF6}"/>
              </a:ext>
            </a:extLst>
          </p:cNvPr>
          <p:cNvSpPr/>
          <p:nvPr/>
        </p:nvSpPr>
        <p:spPr>
          <a:xfrm>
            <a:off x="4384990" y="4901604"/>
            <a:ext cx="2596398" cy="96892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28E7A3-2FEB-FA91-FE24-3B3837585FD0}"/>
              </a:ext>
            </a:extLst>
          </p:cNvPr>
          <p:cNvSpPr txBox="1"/>
          <p:nvPr/>
        </p:nvSpPr>
        <p:spPr>
          <a:xfrm>
            <a:off x="4953647" y="5162537"/>
            <a:ext cx="2651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Logic Layer</a:t>
            </a:r>
            <a:endParaRPr lang="en-AU" sz="20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5EBDE-653D-6A97-4DF5-296F2D7D323C}"/>
              </a:ext>
            </a:extLst>
          </p:cNvPr>
          <p:cNvSpPr/>
          <p:nvPr/>
        </p:nvSpPr>
        <p:spPr>
          <a:xfrm>
            <a:off x="8193879" y="1627464"/>
            <a:ext cx="2942506" cy="379901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0E5C2C-FDCE-4E31-B339-EFCDF2C23299}"/>
              </a:ext>
            </a:extLst>
          </p:cNvPr>
          <p:cNvSpPr/>
          <p:nvPr/>
        </p:nvSpPr>
        <p:spPr>
          <a:xfrm>
            <a:off x="8184788" y="5436983"/>
            <a:ext cx="2951598" cy="96261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DFD9-BFCA-12C3-1EB5-B6E5CDBDE514}"/>
              </a:ext>
            </a:extLst>
          </p:cNvPr>
          <p:cNvSpPr txBox="1"/>
          <p:nvPr/>
        </p:nvSpPr>
        <p:spPr>
          <a:xfrm>
            <a:off x="9010081" y="5670477"/>
            <a:ext cx="2651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Data Layer</a:t>
            </a:r>
            <a:endParaRPr lang="en-AU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98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6975" y="993300"/>
            <a:ext cx="2379624" cy="517672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033" y="993300"/>
            <a:ext cx="2690267" cy="517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7000" y="993300"/>
            <a:ext cx="2684777" cy="517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/>
          <p:nvPr/>
        </p:nvSpPr>
        <p:spPr>
          <a:xfrm>
            <a:off x="0" y="183000"/>
            <a:ext cx="3876600" cy="592500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9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User Story 1</a:t>
            </a:r>
          </a:p>
        </p:txBody>
      </p:sp>
    </p:spTree>
    <p:extLst>
      <p:ext uri="{BB962C8B-B14F-4D97-AF65-F5344CB8AC3E}">
        <p14:creationId xmlns:p14="http://schemas.microsoft.com/office/powerpoint/2010/main" val="2296456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4E960E-3063-494B-BA1F-2296DDED1843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User Story 1</a:t>
            </a:r>
            <a:endParaRPr lang="en-AU"/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0F70A4A6-309C-FDA7-3952-057491E89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4542"/>
              </p:ext>
            </p:extLst>
          </p:nvPr>
        </p:nvGraphicFramePr>
        <p:xfrm>
          <a:off x="1943186" y="3667634"/>
          <a:ext cx="8168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447022110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1441837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Acceptance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Failures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3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Survey results are visualized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Surveys are not properly visualized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0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Manager can send specific survey's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Manager is not able to send surveys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3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Individual, Team, Company processes are tracked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Processes are not properly tracked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9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261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59445F-C8D0-4F47-B3CD-3078E3631A14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User Story 2</a:t>
            </a:r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107EF-06DD-5D6E-3387-D4E9433032E6}"/>
              </a:ext>
            </a:extLst>
          </p:cNvPr>
          <p:cNvSpPr txBox="1"/>
          <p:nvPr/>
        </p:nvSpPr>
        <p:spPr>
          <a:xfrm>
            <a:off x="1794457" y="1858851"/>
            <a:ext cx="859235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"As a manager, I want a staff location tracking feature so that I can track where staff are".</a:t>
            </a:r>
          </a:p>
          <a:p>
            <a:pPr algn="ctr"/>
            <a:r>
              <a:rPr lang="en-US" sz="3200">
                <a:cs typeface="Calibri"/>
              </a:rPr>
              <a:t>Story points: 7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24C6498-EEF6-82CD-30E6-9561A7F4B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847913"/>
              </p:ext>
            </p:extLst>
          </p:nvPr>
        </p:nvGraphicFramePr>
        <p:xfrm>
          <a:off x="1943186" y="3667634"/>
          <a:ext cx="8168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447022110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1441837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Acceptance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Failures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3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Manager can view staff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Staff location are not displayed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10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When manager select a location, the manager sees the staff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Selected location do not provide a staff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93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Staff can view their client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Client location are not displayed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9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801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F3286-241D-4543-A701-137D0D699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/>
              <a:t>Cumulative Flow Diagram</a:t>
            </a:r>
            <a:endParaRPr lang="en-US">
              <a:cs typeface="Calibri" panose="020F050202020403020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3FD657-5139-46CF-A78A-5B128BFB736D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Sprint Implementation</a:t>
            </a:r>
            <a:endParaRPr lang="en-AU"/>
          </a:p>
        </p:txBody>
      </p:sp>
      <p:pic>
        <p:nvPicPr>
          <p:cNvPr id="2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11184EA-CE2F-1A36-AEEB-D15E960E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07" y="2518512"/>
            <a:ext cx="10049435" cy="36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51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F3286-241D-4543-A701-137D0D699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>
                <a:cs typeface="Calibri"/>
              </a:rPr>
              <a:t>Current Sprint Burndown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3FD657-5139-46CF-A78A-5B128BFB736D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Sprint Implementation</a:t>
            </a:r>
            <a:endParaRPr lang="en-AU"/>
          </a:p>
        </p:txBody>
      </p:sp>
      <p:pic>
        <p:nvPicPr>
          <p:cNvPr id="2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DEF67A5-4FBA-4A91-D2F9-0E0422D3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126" y="2494096"/>
            <a:ext cx="7907884" cy="37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4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A34776-18AC-D423-169A-DB47776A8240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Package Diagram</a:t>
            </a:r>
            <a:endParaRPr lang="en-AU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7D486C5-8FCF-C5E3-7835-0D9B8AFC7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26" y="1656594"/>
            <a:ext cx="8455889" cy="491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78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A34776-18AC-D423-169A-DB47776A8240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Sequence Diagram</a:t>
            </a:r>
            <a:endParaRPr lang="en-AU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F8B3B9DF-3322-2EEA-B81E-777E210E3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39" y="1825625"/>
            <a:ext cx="9299121" cy="4351338"/>
          </a:xfrm>
        </p:spPr>
      </p:pic>
    </p:spTree>
    <p:extLst>
      <p:ext uri="{BB962C8B-B14F-4D97-AF65-F5344CB8AC3E}">
        <p14:creationId xmlns:p14="http://schemas.microsoft.com/office/powerpoint/2010/main" val="3838436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EAF15827-81D3-465B-B877-C191C68CA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1165860"/>
            <a:ext cx="8854440" cy="569214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FB155C-3681-443B-A223-46D88221F603}"/>
              </a:ext>
            </a:extLst>
          </p:cNvPr>
          <p:cNvSpPr txBox="1">
            <a:spLocks/>
          </p:cNvSpPr>
          <p:nvPr/>
        </p:nvSpPr>
        <p:spPr>
          <a:xfrm>
            <a:off x="-1" y="357718"/>
            <a:ext cx="10763076" cy="928157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Last Presentation: Structural View – Use Case Diagram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7762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808E0FFB-50DC-406D-A731-D498B6047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8" y="22859"/>
            <a:ext cx="4768596" cy="6812282"/>
          </a:xfr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F94EB064-2D24-48C9-B6D3-06CC34CDAB29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Last Presentation: Structural View - Domain Definition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5952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740090BB-96C1-BEB9-E23B-3D54D68B6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1" y="-1"/>
            <a:ext cx="8055429" cy="686054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EFFDDA-AF7F-0ADD-0B6F-F5FA4C1A728E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Database Structure &amp; Connectivity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062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0" y="265725"/>
            <a:ext cx="5733875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Package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DFD9-BFCA-12C3-1EB5-B6E5CDBDE514}"/>
              </a:ext>
            </a:extLst>
          </p:cNvPr>
          <p:cNvSpPr txBox="1"/>
          <p:nvPr/>
        </p:nvSpPr>
        <p:spPr>
          <a:xfrm>
            <a:off x="9010081" y="5670477"/>
            <a:ext cx="2651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Data Layer</a:t>
            </a:r>
            <a:endParaRPr lang="en-AU" sz="200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F5C10C-80BE-5E6E-4EF8-CFFACD8D36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36" y="0"/>
            <a:ext cx="916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0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4E32-713A-7A9D-D6CC-49D147236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042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/>
              <a:t>Use Case 1: User Login</a:t>
            </a:r>
          </a:p>
          <a:p>
            <a:r>
              <a:rPr lang="en-GB"/>
              <a:t>Use Case 2: User Logout</a:t>
            </a:r>
          </a:p>
          <a:p>
            <a:r>
              <a:rPr lang="en-GB"/>
              <a:t>Use Case 3: User sends password reset request to their email</a:t>
            </a:r>
          </a:p>
          <a:p>
            <a:r>
              <a:rPr lang="en-GB"/>
              <a:t>Use Case 4: User enters a new password</a:t>
            </a:r>
          </a:p>
          <a:p>
            <a:r>
              <a:rPr lang="en-GB"/>
              <a:t>Use Case 5: User completes a survey</a:t>
            </a:r>
          </a:p>
          <a:p>
            <a:r>
              <a:rPr lang="en-GB"/>
              <a:t>Use Case 6: User completes a survey question</a:t>
            </a:r>
          </a:p>
          <a:p>
            <a:r>
              <a:rPr lang="en-GB"/>
              <a:t>Use Case 7: User searches through channels &amp; noticeboards</a:t>
            </a:r>
          </a:p>
          <a:p>
            <a:r>
              <a:rPr lang="en-GB"/>
              <a:t>Use Case 8: User views a channel/noticeboard</a:t>
            </a:r>
          </a:p>
          <a:p>
            <a:r>
              <a:rPr lang="en-GB"/>
              <a:t>Use Case 9: User subscribes to a channel/noticeboard</a:t>
            </a:r>
          </a:p>
          <a:p>
            <a:r>
              <a:rPr lang="en-GB"/>
              <a:t>Use Case 10: User unsubscribes from a channel/noticeboard</a:t>
            </a:r>
          </a:p>
          <a:p>
            <a:r>
              <a:rPr lang="en-GB"/>
              <a:t>Use Case 11: User posts to a channel/noticeboard</a:t>
            </a:r>
          </a:p>
          <a:p>
            <a:r>
              <a:rPr lang="en-GB"/>
              <a:t>Use Case 12: User edits one of their posts on a channel/noticeboard</a:t>
            </a:r>
          </a:p>
          <a:p>
            <a:r>
              <a:rPr lang="en-GB"/>
              <a:t>Use Case 13:  User comments on a post in a channel/noticeboard</a:t>
            </a:r>
          </a:p>
          <a:p>
            <a:r>
              <a:rPr lang="en-GB"/>
              <a:t>Use Case 14: User edits one of their comments on a post in a channel/noticeboard</a:t>
            </a:r>
          </a:p>
          <a:p>
            <a:r>
              <a:rPr lang="en-GB"/>
              <a:t>… Use Case 86: Administrator assigns an address to a client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E03943-777B-9807-8536-EF7DA57B160A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Use Cases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765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1B39EB-7C15-9933-97DD-CBFB3A953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675186"/>
              </p:ext>
            </p:extLst>
          </p:nvPr>
        </p:nvGraphicFramePr>
        <p:xfrm>
          <a:off x="480164" y="1372644"/>
          <a:ext cx="11060014" cy="488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533">
                  <a:extLst>
                    <a:ext uri="{9D8B030D-6E8A-4147-A177-3AD203B41FA5}">
                      <a16:colId xmlns:a16="http://schemas.microsoft.com/office/drawing/2014/main" val="3777193535"/>
                    </a:ext>
                  </a:extLst>
                </a:gridCol>
                <a:gridCol w="4306401">
                  <a:extLst>
                    <a:ext uri="{9D8B030D-6E8A-4147-A177-3AD203B41FA5}">
                      <a16:colId xmlns:a16="http://schemas.microsoft.com/office/drawing/2014/main" val="1542333252"/>
                    </a:ext>
                  </a:extLst>
                </a:gridCol>
                <a:gridCol w="4415423">
                  <a:extLst>
                    <a:ext uri="{9D8B030D-6E8A-4147-A177-3AD203B41FA5}">
                      <a16:colId xmlns:a16="http://schemas.microsoft.com/office/drawing/2014/main" val="204854234"/>
                    </a:ext>
                  </a:extLst>
                </a:gridCol>
                <a:gridCol w="1158657">
                  <a:extLst>
                    <a:ext uri="{9D8B030D-6E8A-4147-A177-3AD203B41FA5}">
                      <a16:colId xmlns:a16="http://schemas.microsoft.com/office/drawing/2014/main" val="696945260"/>
                    </a:ext>
                  </a:extLst>
                </a:gridCol>
              </a:tblGrid>
              <a:tr h="57538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User Story ID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User Story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Acceptance Criteria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Story Points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621087702"/>
                  </a:ext>
                </a:extLst>
              </a:tr>
              <a:tr h="6656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AUS-01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As a user I want to login and create  into application so that I can use it properly for my jobs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login interface pop up after running the app 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3893141216"/>
                  </a:ext>
                </a:extLst>
              </a:tr>
              <a:tr h="62051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AUS-02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As a user I want to create a new account so that I can log into my account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create screen pop up after users click the Create account button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2218632683"/>
                  </a:ext>
                </a:extLst>
              </a:tr>
              <a:tr h="63179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AUS-03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As a project manager I want to create and send surveys to any  chosen teams or employees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interface for creating survey appears include all the spaces for filling in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756567181"/>
                  </a:ext>
                </a:extLst>
              </a:tr>
              <a:tr h="73333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AUS-04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As a project manager I want to be able to track location of the team and staffs so I can manage better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interface show up all the tracking functions and all the functions work smoothly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122957393"/>
                  </a:ext>
                </a:extLst>
              </a:tr>
              <a:tr h="84615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AUS-05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As a project manager I want to be able to reward the winner of the completed survey so staff will be engaged to work and finish tasks better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Reward Center pops up and users can choose rewards or search project’s name or team’s name for.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10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4149539243"/>
                  </a:ext>
                </a:extLst>
              </a:tr>
              <a:tr h="8123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AUS-06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As a user I want to have chat functions so everyone can discuss their feelings and projects they are doing together.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Everyone can send messages to each other through the app</a:t>
                      </a: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</a:t>
                      </a: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667500327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0988AAB-6285-5432-3CF4-45F131AADB37}"/>
              </a:ext>
            </a:extLst>
          </p:cNvPr>
          <p:cNvSpPr txBox="1">
            <a:spLocks/>
          </p:cNvSpPr>
          <p:nvPr/>
        </p:nvSpPr>
        <p:spPr>
          <a:xfrm>
            <a:off x="0" y="190704"/>
            <a:ext cx="4102928" cy="92309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>
                <a:cs typeface="Calibri"/>
              </a:rPr>
              <a:t>User Story Definition</a:t>
            </a: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3424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AF6A0E-4322-7FEF-8D93-C26D57124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01369"/>
              </p:ext>
            </p:extLst>
          </p:nvPr>
        </p:nvGraphicFramePr>
        <p:xfrm>
          <a:off x="1875981" y="910267"/>
          <a:ext cx="8995399" cy="579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533">
                  <a:extLst>
                    <a:ext uri="{9D8B030D-6E8A-4147-A177-3AD203B41FA5}">
                      <a16:colId xmlns:a16="http://schemas.microsoft.com/office/drawing/2014/main" val="1550145652"/>
                    </a:ext>
                  </a:extLst>
                </a:gridCol>
                <a:gridCol w="1377862">
                  <a:extLst>
                    <a:ext uri="{9D8B030D-6E8A-4147-A177-3AD203B41FA5}">
                      <a16:colId xmlns:a16="http://schemas.microsoft.com/office/drawing/2014/main" val="2512530457"/>
                    </a:ext>
                  </a:extLst>
                </a:gridCol>
                <a:gridCol w="1940304">
                  <a:extLst>
                    <a:ext uri="{9D8B030D-6E8A-4147-A177-3AD203B41FA5}">
                      <a16:colId xmlns:a16="http://schemas.microsoft.com/office/drawing/2014/main" val="4050846988"/>
                    </a:ext>
                  </a:extLst>
                </a:gridCol>
                <a:gridCol w="1499235">
                  <a:extLst>
                    <a:ext uri="{9D8B030D-6E8A-4147-A177-3AD203B41FA5}">
                      <a16:colId xmlns:a16="http://schemas.microsoft.com/office/drawing/2014/main" val="3609729064"/>
                    </a:ext>
                  </a:extLst>
                </a:gridCol>
                <a:gridCol w="2025041">
                  <a:extLst>
                    <a:ext uri="{9D8B030D-6E8A-4147-A177-3AD203B41FA5}">
                      <a16:colId xmlns:a16="http://schemas.microsoft.com/office/drawing/2014/main" val="2158672309"/>
                    </a:ext>
                  </a:extLst>
                </a:gridCol>
                <a:gridCol w="973424">
                  <a:extLst>
                    <a:ext uri="{9D8B030D-6E8A-4147-A177-3AD203B41FA5}">
                      <a16:colId xmlns:a16="http://schemas.microsoft.com/office/drawing/2014/main" val="58802273"/>
                    </a:ext>
                  </a:extLst>
                </a:gridCol>
              </a:tblGrid>
              <a:tr h="77986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User Story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Test 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Acceptance Criteria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Description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Expected Output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Status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343610"/>
                  </a:ext>
                </a:extLst>
              </a:tr>
              <a:tr h="1144482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AUS-01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AUS-01-T1</a:t>
                      </a: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The login interface pop up after running the app                      </a:t>
                      </a:r>
                      <a:endParaRPr lang="en-US"/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300">
                        <a:effectLst/>
                      </a:endParaRPr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3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Login function test</a:t>
                      </a:r>
                      <a:endParaRPr lang="en-US"/>
                    </a:p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3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All the Login button can be seen clearly by users</a:t>
                      </a:r>
                      <a:endParaRPr lang="en-US"/>
                    </a:p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3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Successful</a:t>
                      </a:r>
                      <a:endParaRPr lang="en-US"/>
                    </a:p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>
                          <a:effectLst/>
                        </a:rPr>
                      </a:br>
                      <a:endParaRPr lang="en-US" sz="13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65559"/>
                  </a:ext>
                </a:extLst>
              </a:tr>
              <a:tr h="13166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AUS-01-T2</a:t>
                      </a: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effectLst/>
                          <a:latin typeface="Calibri"/>
                        </a:rPr>
                        <a:t>Users will be logged in successfully after typing correct email address and password</a:t>
                      </a:r>
                      <a:endParaRPr lang="en-US" sz="1300"/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3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effectLst/>
                          <a:latin typeface="Calibri"/>
                        </a:rPr>
                        <a:t>Authentication test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effectLst/>
                          <a:latin typeface="Calibri"/>
                        </a:rPr>
                        <a:t>The main dashboard will be displayed nicely after login completed</a:t>
                      </a:r>
                      <a:endParaRPr lang="en-US"/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3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effectLst/>
                          <a:latin typeface="Calibri"/>
                        </a:rPr>
                        <a:t>Successful</a:t>
                      </a: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25040"/>
                  </a:ext>
                </a:extLst>
              </a:tr>
              <a:tr h="1103960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AUS-03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AUS-03-T1</a:t>
                      </a: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The interface for creating survey appears include all the spaces for filling in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Create surveys functions test</a:t>
                      </a:r>
                      <a:endParaRPr lang="en-US"/>
                    </a:p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3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Create survey Screen is displayed which show up all the fields to create a survey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Successful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877222"/>
                  </a:ext>
                </a:extLst>
              </a:tr>
              <a:tr h="14483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AUS-03-T2</a:t>
                      </a: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effectLst/>
                          <a:latin typeface="Calibri"/>
                        </a:rPr>
                        <a:t>The interface for completing and sending survey appears properly</a:t>
                      </a:r>
                      <a:endParaRPr lang="en-US"/>
                    </a:p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3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effectLst/>
                          <a:latin typeface="Calibri"/>
                        </a:rPr>
                        <a:t>Sending surveys functions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effectLst/>
                          <a:latin typeface="Calibri"/>
                        </a:rPr>
                        <a:t>After the process of creating surveys completed, the send button turns out and alert users when users click the send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effectLst/>
                          <a:latin typeface="Calibri"/>
                        </a:rPr>
                        <a:t>Successful</a:t>
                      </a: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42226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1F43E6B-DF70-5FBA-CB18-4312B5461583}"/>
              </a:ext>
            </a:extLst>
          </p:cNvPr>
          <p:cNvSpPr txBox="1">
            <a:spLocks/>
          </p:cNvSpPr>
          <p:nvPr/>
        </p:nvSpPr>
        <p:spPr>
          <a:xfrm>
            <a:off x="0" y="96760"/>
            <a:ext cx="4541338" cy="703889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>
                <a:cs typeface="Calibri"/>
              </a:rPr>
              <a:t>TESTING – User Story &amp; Functional</a:t>
            </a:r>
          </a:p>
        </p:txBody>
      </p:sp>
    </p:spTree>
    <p:extLst>
      <p:ext uri="{BB962C8B-B14F-4D97-AF65-F5344CB8AC3E}">
        <p14:creationId xmlns:p14="http://schemas.microsoft.com/office/powerpoint/2010/main" val="2890134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D97756A-A443-48FA-81D4-02EEE9F26BE4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Risk Matrix</a:t>
            </a:r>
            <a:endParaRPr lang="en-AU"/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BE461BA5-7007-4342-BFA9-7E46727E8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82" y="2352221"/>
            <a:ext cx="6390086" cy="3432175"/>
          </a:xfrm>
        </p:spPr>
      </p:pic>
    </p:spTree>
    <p:extLst>
      <p:ext uri="{BB962C8B-B14F-4D97-AF65-F5344CB8AC3E}">
        <p14:creationId xmlns:p14="http://schemas.microsoft.com/office/powerpoint/2010/main" val="3864306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E0F5D9-FD9C-4432-BB31-84B4DBC64F0F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748543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Risks</a:t>
            </a:r>
            <a:endParaRPr lang="en-AU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681E20F-A46E-4B70-A68F-1B49766B0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983074"/>
              </p:ext>
            </p:extLst>
          </p:nvPr>
        </p:nvGraphicFramePr>
        <p:xfrm>
          <a:off x="1591356" y="1597025"/>
          <a:ext cx="8342538" cy="4437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846">
                  <a:extLst>
                    <a:ext uri="{9D8B030D-6E8A-4147-A177-3AD203B41FA5}">
                      <a16:colId xmlns:a16="http://schemas.microsoft.com/office/drawing/2014/main" val="4167296990"/>
                    </a:ext>
                  </a:extLst>
                </a:gridCol>
                <a:gridCol w="2780846">
                  <a:extLst>
                    <a:ext uri="{9D8B030D-6E8A-4147-A177-3AD203B41FA5}">
                      <a16:colId xmlns:a16="http://schemas.microsoft.com/office/drawing/2014/main" val="2478108263"/>
                    </a:ext>
                  </a:extLst>
                </a:gridCol>
                <a:gridCol w="2780846">
                  <a:extLst>
                    <a:ext uri="{9D8B030D-6E8A-4147-A177-3AD203B41FA5}">
                      <a16:colId xmlns:a16="http://schemas.microsoft.com/office/drawing/2014/main" val="2111280213"/>
                    </a:ext>
                  </a:extLst>
                </a:gridCol>
              </a:tblGrid>
              <a:tr h="294206">
                <a:tc>
                  <a:txBody>
                    <a:bodyPr/>
                    <a:lstStyle/>
                    <a:p>
                      <a:r>
                        <a:rPr lang="en-GB" sz="1400"/>
                        <a:t>Risk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Likelihood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Impact</a:t>
                      </a:r>
                      <a:endParaRPr lang="en-AU" sz="1400"/>
                    </a:p>
                  </a:txBody>
                  <a:tcPr marL="72544" marR="72544" marT="36272" marB="36272"/>
                </a:tc>
                <a:extLst>
                  <a:ext uri="{0D108BD9-81ED-4DB2-BD59-A6C34878D82A}">
                    <a16:rowId xmlns:a16="http://schemas.microsoft.com/office/drawing/2014/main" val="434697203"/>
                  </a:ext>
                </a:extLst>
              </a:tr>
              <a:tr h="294206">
                <a:tc>
                  <a:txBody>
                    <a:bodyPr/>
                    <a:lstStyle/>
                    <a:p>
                      <a:r>
                        <a:rPr lang="en-GB" sz="1400"/>
                        <a:t>Losing a team member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Likely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Severe</a:t>
                      </a:r>
                      <a:endParaRPr lang="en-AU" sz="1400"/>
                    </a:p>
                  </a:txBody>
                  <a:tcPr marL="72544" marR="72544" marT="36272" marB="36272"/>
                </a:tc>
                <a:extLst>
                  <a:ext uri="{0D108BD9-81ED-4DB2-BD59-A6C34878D82A}">
                    <a16:rowId xmlns:a16="http://schemas.microsoft.com/office/drawing/2014/main" val="1666756123"/>
                  </a:ext>
                </a:extLst>
              </a:tr>
              <a:tr h="294206">
                <a:tc>
                  <a:txBody>
                    <a:bodyPr/>
                    <a:lstStyle/>
                    <a:p>
                      <a:r>
                        <a:rPr lang="en-GB" sz="1400"/>
                        <a:t>A team member becomes very ill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Very Likely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Severe</a:t>
                      </a:r>
                      <a:endParaRPr lang="en-AU" sz="1400"/>
                    </a:p>
                  </a:txBody>
                  <a:tcPr marL="72544" marR="72544" marT="36272" marB="36272"/>
                </a:tc>
                <a:extLst>
                  <a:ext uri="{0D108BD9-81ED-4DB2-BD59-A6C34878D82A}">
                    <a16:rowId xmlns:a16="http://schemas.microsoft.com/office/drawing/2014/main" val="746627004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r>
                        <a:rPr lang="en-GB" sz="1400"/>
                        <a:t>The time required to develop the software is underestimated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Likely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Severe</a:t>
                      </a:r>
                      <a:endParaRPr lang="en-AU" sz="1400"/>
                    </a:p>
                  </a:txBody>
                  <a:tcPr marL="72544" marR="72544" marT="36272" marB="36272"/>
                </a:tc>
                <a:extLst>
                  <a:ext uri="{0D108BD9-81ED-4DB2-BD59-A6C34878D82A}">
                    <a16:rowId xmlns:a16="http://schemas.microsoft.com/office/drawing/2014/main" val="2274639096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r>
                        <a:rPr lang="en-GB" sz="1400"/>
                        <a:t>Developers struggle to learn new languages and frameworks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Likely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Severe</a:t>
                      </a:r>
                      <a:endParaRPr lang="en-AU" sz="1400"/>
                    </a:p>
                  </a:txBody>
                  <a:tcPr marL="72544" marR="72544" marT="36272" marB="36272"/>
                </a:tc>
                <a:extLst>
                  <a:ext uri="{0D108BD9-81ED-4DB2-BD59-A6C34878D82A}">
                    <a16:rowId xmlns:a16="http://schemas.microsoft.com/office/drawing/2014/main" val="2410484403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r>
                        <a:rPr lang="en-GB" sz="1400"/>
                        <a:t>Software platforms fail to integrate as expected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Possible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Significant</a:t>
                      </a:r>
                      <a:endParaRPr lang="en-AU" sz="1400"/>
                    </a:p>
                  </a:txBody>
                  <a:tcPr marL="72544" marR="72544" marT="36272" marB="36272"/>
                </a:tc>
                <a:extLst>
                  <a:ext uri="{0D108BD9-81ED-4DB2-BD59-A6C34878D82A}">
                    <a16:rowId xmlns:a16="http://schemas.microsoft.com/office/drawing/2014/main" val="1114620602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r>
                        <a:rPr lang="en-GB" sz="1400"/>
                        <a:t>Developers begin to feel overwhelmed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Likely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Severe</a:t>
                      </a:r>
                      <a:endParaRPr lang="en-AU" sz="1400"/>
                    </a:p>
                  </a:txBody>
                  <a:tcPr marL="72544" marR="72544" marT="36272" marB="36272"/>
                </a:tc>
                <a:extLst>
                  <a:ext uri="{0D108BD9-81ED-4DB2-BD59-A6C34878D82A}">
                    <a16:rowId xmlns:a16="http://schemas.microsoft.com/office/drawing/2014/main" val="2520841456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r>
                        <a:rPr lang="en-GB" sz="1400"/>
                        <a:t>Miscommunication/Lack of communication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Likely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Severe</a:t>
                      </a:r>
                      <a:endParaRPr lang="en-AU" sz="1400"/>
                    </a:p>
                  </a:txBody>
                  <a:tcPr marL="72544" marR="72544" marT="36272" marB="36272"/>
                </a:tc>
                <a:extLst>
                  <a:ext uri="{0D108BD9-81ED-4DB2-BD59-A6C34878D82A}">
                    <a16:rowId xmlns:a16="http://schemas.microsoft.com/office/drawing/2014/main" val="1921630011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r>
                        <a:rPr lang="en-GB" sz="1400"/>
                        <a:t>Developers fail to meet Sprint targets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Likely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Significant</a:t>
                      </a:r>
                      <a:endParaRPr lang="en-AU" sz="1400"/>
                    </a:p>
                  </a:txBody>
                  <a:tcPr marL="72544" marR="72544" marT="36272" marB="36272"/>
                </a:tc>
                <a:extLst>
                  <a:ext uri="{0D108BD9-81ED-4DB2-BD59-A6C34878D82A}">
                    <a16:rowId xmlns:a16="http://schemas.microsoft.com/office/drawing/2014/main" val="3125065958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r>
                        <a:rPr lang="en-GB" sz="1400"/>
                        <a:t>Developers fail to utilise the winter break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Likely</a:t>
                      </a:r>
                      <a:endParaRPr lang="en-AU" sz="1400"/>
                    </a:p>
                  </a:txBody>
                  <a:tcPr marL="72544" marR="72544" marT="36272" marB="36272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Significant</a:t>
                      </a:r>
                      <a:endParaRPr lang="en-AU" sz="1400"/>
                    </a:p>
                  </a:txBody>
                  <a:tcPr marL="72544" marR="72544" marT="36272" marB="36272"/>
                </a:tc>
                <a:extLst>
                  <a:ext uri="{0D108BD9-81ED-4DB2-BD59-A6C34878D82A}">
                    <a16:rowId xmlns:a16="http://schemas.microsoft.com/office/drawing/2014/main" val="3967922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349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E7D17E-5BE0-4A91-8CBF-F5E33136AEE4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910943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Areas for Improvement</a:t>
            </a:r>
            <a:endParaRPr lang="en-AU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D6E7DA2-71D7-2C7E-7C83-80D9434F814A}"/>
              </a:ext>
            </a:extLst>
          </p:cNvPr>
          <p:cNvSpPr txBox="1">
            <a:spLocks/>
          </p:cNvSpPr>
          <p:nvPr/>
        </p:nvSpPr>
        <p:spPr>
          <a:xfrm>
            <a:off x="4466110" y="1928329"/>
            <a:ext cx="3723860" cy="72355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>
                <a:cs typeface="Calibri" panose="020F0502020204030204"/>
              </a:rPr>
              <a:t>Communication Between Team Members/Everyone should know what their assigned tasks are.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5A1973-6870-D12A-B95D-D247B871CF29}"/>
              </a:ext>
            </a:extLst>
          </p:cNvPr>
          <p:cNvSpPr txBox="1">
            <a:spLocks/>
          </p:cNvSpPr>
          <p:nvPr/>
        </p:nvSpPr>
        <p:spPr>
          <a:xfrm>
            <a:off x="804136" y="5559299"/>
            <a:ext cx="2837621" cy="392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>
                <a:cs typeface="Calibri" panose="020F0502020204030204"/>
              </a:rPr>
              <a:t>Learning Programming Languages</a:t>
            </a:r>
          </a:p>
          <a:p>
            <a:endParaRPr lang="en-GB" sz="1050" b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33C845-2CA4-62A9-6E41-6A548C35DA77}"/>
              </a:ext>
            </a:extLst>
          </p:cNvPr>
          <p:cNvSpPr txBox="1">
            <a:spLocks/>
          </p:cNvSpPr>
          <p:nvPr/>
        </p:nvSpPr>
        <p:spPr>
          <a:xfrm>
            <a:off x="986352" y="2900580"/>
            <a:ext cx="2373796" cy="392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>
                <a:cs typeface="Calibri" panose="020F0502020204030204"/>
              </a:rPr>
              <a:t>Improving Future Sprints</a:t>
            </a:r>
          </a:p>
          <a:p>
            <a:endParaRPr lang="en-GB" sz="1050" b="1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8100C9-E053-6235-9FCE-A93578BBEBAF}"/>
              </a:ext>
            </a:extLst>
          </p:cNvPr>
          <p:cNvCxnSpPr/>
          <p:nvPr/>
        </p:nvCxnSpPr>
        <p:spPr>
          <a:xfrm flipV="1">
            <a:off x="3214066" y="2380836"/>
            <a:ext cx="1162878" cy="52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F845BA-2F5D-780D-3A7D-DD5A509A1CDB}"/>
              </a:ext>
            </a:extLst>
          </p:cNvPr>
          <p:cNvSpPr txBox="1">
            <a:spLocks/>
          </p:cNvSpPr>
          <p:nvPr/>
        </p:nvSpPr>
        <p:spPr>
          <a:xfrm>
            <a:off x="4466110" y="3328090"/>
            <a:ext cx="3748707" cy="632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>
                <a:cs typeface="Calibri"/>
              </a:rPr>
              <a:t>'Better'/more concise user stories that can be split into multiple parts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8FD7FB-713C-F2CF-9E8E-F42D1176416E}"/>
              </a:ext>
            </a:extLst>
          </p:cNvPr>
          <p:cNvCxnSpPr>
            <a:cxnSpLocks/>
          </p:cNvCxnSpPr>
          <p:nvPr/>
        </p:nvCxnSpPr>
        <p:spPr>
          <a:xfrm>
            <a:off x="3056696" y="3263762"/>
            <a:ext cx="1403073" cy="26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BF5303-43B6-5F6C-CEDF-E55037D55A21}"/>
              </a:ext>
            </a:extLst>
          </p:cNvPr>
          <p:cNvCxnSpPr>
            <a:cxnSpLocks/>
          </p:cNvCxnSpPr>
          <p:nvPr/>
        </p:nvCxnSpPr>
        <p:spPr>
          <a:xfrm>
            <a:off x="3644761" y="5715415"/>
            <a:ext cx="1378225" cy="3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627EEB-2FF8-EBF4-5BEA-38D7C5DC9585}"/>
              </a:ext>
            </a:extLst>
          </p:cNvPr>
          <p:cNvSpPr txBox="1">
            <a:spLocks/>
          </p:cNvSpPr>
          <p:nvPr/>
        </p:nvSpPr>
        <p:spPr>
          <a:xfrm>
            <a:off x="5112153" y="5498133"/>
            <a:ext cx="3748707" cy="632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>
                <a:cs typeface="Calibri"/>
              </a:rPr>
              <a:t>More research into JavaScript as we will be using 'React Native'</a:t>
            </a:r>
          </a:p>
        </p:txBody>
      </p:sp>
    </p:spTree>
    <p:extLst>
      <p:ext uri="{BB962C8B-B14F-4D97-AF65-F5344CB8AC3E}">
        <p14:creationId xmlns:p14="http://schemas.microsoft.com/office/powerpoint/2010/main" val="2458516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DDB4-B7B9-952F-2645-92F4F12B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Agile Maturity Model ???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C624-2BF3-0E30-7999-7A57C14AC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148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Hand holding a pen shading number on a sheet">
            <a:extLst>
              <a:ext uri="{FF2B5EF4-FFF2-40B4-BE49-F238E27FC236}">
                <a16:creationId xmlns:a16="http://schemas.microsoft.com/office/drawing/2014/main" id="{9D74AAC8-2805-B6A3-AC7C-412084D65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13E66-FFC8-DB3E-1C55-CCA2203F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977" y="1240419"/>
            <a:ext cx="3540403" cy="3204134"/>
          </a:xfrm>
        </p:spPr>
        <p:txBody>
          <a:bodyPr anchor="b">
            <a:normAutofit/>
          </a:bodyPr>
          <a:lstStyle/>
          <a:p>
            <a:r>
              <a:rPr lang="en-US" sz="4400">
                <a:latin typeface="Calibri"/>
                <a:cs typeface="Calibri"/>
              </a:rPr>
              <a:t>Team Effectiveness Questionnaire</a:t>
            </a:r>
          </a:p>
        </p:txBody>
      </p:sp>
    </p:spTree>
    <p:extLst>
      <p:ext uri="{BB962C8B-B14F-4D97-AF65-F5344CB8AC3E}">
        <p14:creationId xmlns:p14="http://schemas.microsoft.com/office/powerpoint/2010/main" val="504105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43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43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E372B-9F17-7640-FB59-98D0D357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Calibri"/>
                <a:cs typeface="Calibri"/>
              </a:rPr>
              <a:t>Sample</a:t>
            </a:r>
            <a:endParaRPr lang="en-US" sz="4800">
              <a:latin typeface="Calibri"/>
              <a:cs typeface="Calibri Light"/>
            </a:endParaRP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A5BD87-8665-FDA6-C19D-862D4CB6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99" y="640080"/>
            <a:ext cx="6930204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34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303A-4585-8168-0B2C-AA044DDF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>
                <a:latin typeface="Calibri"/>
                <a:cs typeface="Calibri"/>
              </a:rPr>
              <a:t>Team Effectiveness Dimensions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D6BE111-39C6-6BC3-8BCF-1E233FCA8D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904095"/>
              </p:ext>
            </p:extLst>
          </p:nvPr>
        </p:nvGraphicFramePr>
        <p:xfrm>
          <a:off x="596122" y="1987398"/>
          <a:ext cx="10999756" cy="4505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58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0" y="265725"/>
            <a:ext cx="5968768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Entity Relationship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DDFD9-BFCA-12C3-1EB5-B6E5CDBDE514}"/>
              </a:ext>
            </a:extLst>
          </p:cNvPr>
          <p:cNvSpPr txBox="1"/>
          <p:nvPr/>
        </p:nvSpPr>
        <p:spPr>
          <a:xfrm>
            <a:off x="9010081" y="5670477"/>
            <a:ext cx="2651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Data Layer</a:t>
            </a:r>
            <a:endParaRPr lang="en-AU" sz="200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43C6B459-B3F4-7144-7444-C9ECAB937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4" y="0"/>
            <a:ext cx="812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187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2365-84BE-7DDD-AC18-B62D9A27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Calibri"/>
                <a:cs typeface="Calibri"/>
              </a:rPr>
              <a:t>Team Effectiveness Score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CF28EC-3868-BB2D-E789-58F289A19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20929"/>
            <a:ext cx="10905066" cy="321699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6A8BA7-CD45-E4EE-0CBB-0D9E707299A2}"/>
              </a:ext>
            </a:extLst>
          </p:cNvPr>
          <p:cNvSpPr/>
          <p:nvPr/>
        </p:nvSpPr>
        <p:spPr>
          <a:xfrm>
            <a:off x="6316824" y="4805265"/>
            <a:ext cx="2304662" cy="4758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FA9C82-6F85-61E1-7903-8D3078F723F8}"/>
              </a:ext>
            </a:extLst>
          </p:cNvPr>
          <p:cNvCxnSpPr>
            <a:stCxn id="6" idx="3"/>
          </p:cNvCxnSpPr>
          <p:nvPr/>
        </p:nvCxnSpPr>
        <p:spPr>
          <a:xfrm flipH="1">
            <a:off x="5617029" y="5211439"/>
            <a:ext cx="1037305" cy="676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39A6BB-3753-24AA-4609-422D759348D1}"/>
              </a:ext>
            </a:extLst>
          </p:cNvPr>
          <p:cNvSpPr txBox="1"/>
          <p:nvPr/>
        </p:nvSpPr>
        <p:spPr>
          <a:xfrm>
            <a:off x="4715974" y="5757805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8893065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B988-02E7-6B6F-74B2-C8609110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4800">
                <a:latin typeface="Calibri"/>
                <a:cs typeface="Calibri"/>
              </a:rPr>
              <a:t>Areas for Improvement</a:t>
            </a:r>
            <a:endParaRPr lang="en-US"/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E66AF212-58AB-4CD2-1813-662176E0AE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11693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3389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4C80-5E2A-4B27-970B-1D3A18809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b="1">
                <a:cs typeface="Calibri"/>
              </a:rPr>
              <a:t>To conclude:</a:t>
            </a:r>
          </a:p>
          <a:p>
            <a:r>
              <a:rPr lang="en-GB">
                <a:cs typeface="Calibri"/>
              </a:rPr>
              <a:t>The team has proven their ability to constantly learn and adapt to new changes and learn new </a:t>
            </a:r>
            <a:r>
              <a:rPr lang="en-GB" err="1">
                <a:cs typeface="Calibri"/>
              </a:rPr>
              <a:t>softwares</a:t>
            </a:r>
            <a:r>
              <a:rPr lang="en-GB">
                <a:cs typeface="Calibri"/>
              </a:rPr>
              <a:t>/systems that may help improve the project</a:t>
            </a:r>
          </a:p>
          <a:p>
            <a:r>
              <a:rPr lang="en-GB">
                <a:cs typeface="Calibri"/>
              </a:rPr>
              <a:t>The team was able to do some testing and figure out some </a:t>
            </a:r>
            <a:r>
              <a:rPr lang="en-GB" err="1">
                <a:cs typeface="Calibri"/>
              </a:rPr>
              <a:t>softwares</a:t>
            </a:r>
            <a:r>
              <a:rPr lang="en-GB">
                <a:cs typeface="Calibri"/>
              </a:rPr>
              <a:t> that we will use for the final product</a:t>
            </a:r>
          </a:p>
          <a:p>
            <a:pPr marL="0" indent="0">
              <a:buNone/>
            </a:pPr>
            <a:r>
              <a:rPr lang="en-GB" b="1">
                <a:cs typeface="Calibri"/>
              </a:rPr>
              <a:t>In the next presentation:</a:t>
            </a:r>
          </a:p>
          <a:p>
            <a:r>
              <a:rPr lang="en-GB">
                <a:cs typeface="Calibri"/>
              </a:rPr>
              <a:t>Complete set of sprints is to be done</a:t>
            </a:r>
          </a:p>
          <a:p>
            <a:r>
              <a:rPr lang="en-GB">
                <a:cs typeface="Calibri"/>
              </a:rPr>
              <a:t>Show some </a:t>
            </a:r>
            <a:r>
              <a:rPr lang="en-GB" err="1">
                <a:cs typeface="Calibri"/>
              </a:rPr>
              <a:t>protoypes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The team will be ready to implement their plan into a product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2D13A9-23C1-46AD-B862-409FF7BFF6C3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57626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Conclusion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3365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4B67-3078-4409-801A-87EF0C66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Do you have any questions, feedback or areas you think we could improve?</a:t>
            </a:r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748F1A-83FA-4B31-BF2F-6451E7DDCE67}"/>
              </a:ext>
            </a:extLst>
          </p:cNvPr>
          <p:cNvSpPr txBox="1">
            <a:spLocks/>
          </p:cNvSpPr>
          <p:nvPr/>
        </p:nvSpPr>
        <p:spPr>
          <a:xfrm>
            <a:off x="0" y="357718"/>
            <a:ext cx="9458325" cy="1298876"/>
          </a:xfrm>
          <a:prstGeom prst="homePlate">
            <a:avLst/>
          </a:prstGeom>
          <a:solidFill>
            <a:srgbClr val="002C4C"/>
          </a:solidFill>
          <a:ln w="12700" cap="flat" cmpd="sng" algn="ctr">
            <a:solidFill>
              <a:srgbClr val="002C4C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Opening up to Questions and Feedback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745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2" name="Freeform: Shape 19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1524003" y="1999615"/>
            <a:ext cx="9144000" cy="2764028"/>
          </a:xfrm>
          <a:prstGeom prst="homePlate">
            <a:avLst>
              <a:gd name="adj" fmla="val 50000"/>
            </a:avLst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lt1"/>
              </a:buClr>
              <a:buSzPts val="4400"/>
            </a:pPr>
            <a:r>
              <a:rPr lang="en-US" sz="7200" dirty="0">
                <a:latin typeface="+mj-lt"/>
                <a:ea typeface="+mj-ea"/>
                <a:cs typeface="+mj-cs"/>
                <a:sym typeface="Times New Roman"/>
              </a:rPr>
              <a:t>Demonstration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810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-1" y="265725"/>
            <a:ext cx="8502243" cy="813373"/>
          </a:xfrm>
          <a:prstGeom prst="homePlate">
            <a:avLst>
              <a:gd name="adj" fmla="val 50000"/>
            </a:avLst>
          </a:prstGeom>
          <a:solidFill>
            <a:srgbClr val="002C4C"/>
          </a:solidFill>
          <a:ln w="12700" cap="flat" cmpd="sng">
            <a:solidFill>
              <a:srgbClr val="002C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3000">
                <a:solidFill>
                  <a:schemeClr val="lt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Usability Test Plan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5B11B465-4C28-4047-E355-BFC042D1E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" y="1450758"/>
            <a:ext cx="11701702" cy="49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74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e113d2-2598-483f-9ed0-017b9957ddd5">
      <Terms xmlns="http://schemas.microsoft.com/office/infopath/2007/PartnerControls"/>
    </lcf76f155ced4ddcb4097134ff3c332f>
    <TaxCatchAll xmlns="2fcf801c-b9d1-4d60-b3e5-6628d3eba64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C7AF924C5F2E40AA2BCDE09B416790" ma:contentTypeVersion="13" ma:contentTypeDescription="Create a new document." ma:contentTypeScope="" ma:versionID="2a3ff9abdc4629ab9a3d29017d3a679c">
  <xsd:schema xmlns:xsd="http://www.w3.org/2001/XMLSchema" xmlns:xs="http://www.w3.org/2001/XMLSchema" xmlns:p="http://schemas.microsoft.com/office/2006/metadata/properties" xmlns:ns2="22e113d2-2598-483f-9ed0-017b9957ddd5" xmlns:ns3="2fcf801c-b9d1-4d60-b3e5-6628d3eba645" targetNamespace="http://schemas.microsoft.com/office/2006/metadata/properties" ma:root="true" ma:fieldsID="fb5754caf8f02757a292efbc70238f60" ns2:_="" ns3:_="">
    <xsd:import namespace="22e113d2-2598-483f-9ed0-017b9957ddd5"/>
    <xsd:import namespace="2fcf801c-b9d1-4d60-b3e5-6628d3eba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e113d2-2598-483f-9ed0-017b9957dd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3b76b242-6fdc-4a91-9ac1-a1e9a1762e4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f801c-b9d1-4d60-b3e5-6628d3eba645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3782b7c9-b116-4be0-be0c-6d119382d796}" ma:internalName="TaxCatchAll" ma:showField="CatchAllData" ma:web="2fcf801c-b9d1-4d60-b3e5-6628d3eba6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9D2A8A-D4D2-405F-98CA-02C3F3325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AAB4F2-9143-42E9-A964-E5B49DF92C21}">
  <ds:schemaRefs>
    <ds:schemaRef ds:uri="http://schemas.microsoft.com/office/2006/metadata/properties"/>
    <ds:schemaRef ds:uri="http://schemas.microsoft.com/office/2006/documentManagement/types"/>
    <ds:schemaRef ds:uri="22e113d2-2598-483f-9ed0-017b9957ddd5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  <ds:schemaRef ds:uri="2fcf801c-b9d1-4d60-b3e5-6628d3eba645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2C3ACC6-7596-427D-9F23-0CB07B561F53}">
  <ds:schemaRefs>
    <ds:schemaRef ds:uri="22e113d2-2598-483f-9ed0-017b9957ddd5"/>
    <ds:schemaRef ds:uri="2fcf801c-b9d1-4d60-b3e5-6628d3eba6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1839</Words>
  <Application>Microsoft Office PowerPoint</Application>
  <PresentationFormat>Widescreen</PresentationFormat>
  <Paragraphs>374</Paragraphs>
  <Slides>73</Slides>
  <Notes>19</Notes>
  <HiddenSlides>55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Times New Roman</vt:lpstr>
      <vt:lpstr>Office Theme</vt:lpstr>
      <vt:lpstr>Office Theme</vt:lpstr>
      <vt:lpstr>Office Theme</vt:lpstr>
      <vt:lpstr>PowerPoint Presentation</vt:lpstr>
      <vt:lpstr>Team Freeware Re-Introduction</vt:lpstr>
      <vt:lpstr>PowerPoint Presentation</vt:lpstr>
      <vt:lpstr>Current System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Usability test- results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Staff Engagement Visualisation Experience</vt:lpstr>
      <vt:lpstr>Our Guiding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Agile Maturity Model ???</vt:lpstr>
      <vt:lpstr>Team Effectiveness Questionnaire</vt:lpstr>
      <vt:lpstr>Sample</vt:lpstr>
      <vt:lpstr>Team Effectiveness Dimensions</vt:lpstr>
      <vt:lpstr>Team Effectiveness Score</vt:lpstr>
      <vt:lpstr>Areas for Improvement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James Worcester</cp:lastModifiedBy>
  <cp:revision>2</cp:revision>
  <dcterms:created xsi:type="dcterms:W3CDTF">2022-04-20T06:01:50Z</dcterms:created>
  <dcterms:modified xsi:type="dcterms:W3CDTF">2022-11-26T09:35:23Z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0x0101003EC7AF924C5F2E40AA2BCDE09B416790</vt:lpwstr>
  </property>
  <property fmtid="{D5CDD505-2E9C-101B-9397-08002B2CF9AE}" pid="3" name="MediaServiceImageTags">
    <vt:lpwstr/>
  </property>
</Properties>
</file>